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  <p:sldMasterId id="2147483664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CEF12D3-7824-4552-BF50-588210BDB5CB}">
  <a:tblStyle styleId="{CCEF12D3-7824-4552-BF50-588210BDB5C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a02d2633f_2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" name="Google Shape;77;g3aa02d2633f_2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aa02d2633f_2_4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3" name="Google Shape;413;g3aa02d2633f_2_438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aa02d2633f_2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2" name="Google Shape;442;g3aa02d2633f_2_470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3aa02d2633f_2_5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2" name="Google Shape;482;g3aa02d2633f_2_523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3aa02d2633f_2_5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5" name="Google Shape;505;g3aa02d2633f_2_548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3aa02d2633f_2_566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1" name="Google Shape;521;g3aa02d2633f_2_5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3aa02d2633f_2_665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16" name="Google Shape;616;g3aa02d2633f_2_6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3aa02d2633f_2_6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6" name="Google Shape;626;g3aa02d2633f_2_677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3aa02d2633f_2_7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9" name="Google Shape;679;g3aa02d2633f_2_7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3aa02d2633f_2_7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3" name="Google Shape;703;g3aa02d2633f_2_7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3aa02d2633f_2_7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1" name="Google Shape;721;g3aa02d2633f_2_7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aa02d2633f_2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g3aa02d2633f_2_105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3aa02d2633f_2_798:notes"/>
          <p:cNvSpPr txBox="1">
            <a:spLocks noGrp="1"/>
          </p:cNvSpPr>
          <p:nvPr>
            <p:ph type="body" idx="1"/>
          </p:nvPr>
        </p:nvSpPr>
        <p:spPr>
          <a:xfrm>
            <a:off x="668282" y="5161186"/>
            <a:ext cx="5346300" cy="42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925" tIns="47450" rIns="94925" bIns="474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35" name="Google Shape;735;g3aa02d2633f_2_7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413" y="1339850"/>
            <a:ext cx="6432550" cy="361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3aa02d2633f_2_7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2" name="Google Shape;762;g3aa02d2633f_2_7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aa02d2633f_2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3aa02d2633f_2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aa02d2633f_2_175:notes"/>
          <p:cNvSpPr txBox="1">
            <a:spLocks noGrp="1"/>
          </p:cNvSpPr>
          <p:nvPr>
            <p:ph type="body" idx="1"/>
          </p:nvPr>
        </p:nvSpPr>
        <p:spPr>
          <a:xfrm>
            <a:off x="668282" y="5161186"/>
            <a:ext cx="5346300" cy="42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925" tIns="47450" rIns="94925" bIns="474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5" name="Google Shape;215;g3aa02d2633f_2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413" y="1339850"/>
            <a:ext cx="6432550" cy="361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aa02d2633f_2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g3aa02d2633f_2_218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aa02d2633f_2_2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g3aa02d2633f_2_240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aa02d2633f_2_3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g3aa02d2633f_2_315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aa02d2633f_2_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631825"/>
            <a:ext cx="5613400" cy="3157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g3aa02d2633f_2_357:notes"/>
          <p:cNvSpPr txBox="1">
            <a:spLocks noGrp="1"/>
          </p:cNvSpPr>
          <p:nvPr>
            <p:ph type="body" idx="1"/>
          </p:nvPr>
        </p:nvSpPr>
        <p:spPr>
          <a:xfrm>
            <a:off x="691886" y="4000317"/>
            <a:ext cx="5535088" cy="3789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"/>
              <a:t>Как считается методика по Доступности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aa02d2633f_2_420:notes"/>
          <p:cNvSpPr txBox="1">
            <a:spLocks noGrp="1"/>
          </p:cNvSpPr>
          <p:nvPr>
            <p:ph type="body" idx="1"/>
          </p:nvPr>
        </p:nvSpPr>
        <p:spPr>
          <a:xfrm>
            <a:off x="680879" y="4716661"/>
            <a:ext cx="5447100" cy="44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7" name="Google Shape;397;g3aa02d2633f_2_4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" y="744538"/>
            <a:ext cx="6618288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Пустой слайд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4"/>
          <p:cNvSpPr/>
          <p:nvPr/>
        </p:nvSpPr>
        <p:spPr>
          <a:xfrm>
            <a:off x="11200" y="-112050"/>
            <a:ext cx="1053300" cy="99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772342" y="273844"/>
            <a:ext cx="4753247" cy="294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 Black"/>
              <a:buNone/>
              <a:defRPr sz="1500" b="0" i="0" u="none" strike="noStrike" cap="none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oboto Black"/>
              <a:buNone/>
              <a:defRPr sz="1400" b="0" i="0" u="none" strike="noStrike" cap="non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oboto Black"/>
              <a:buNone/>
              <a:defRPr sz="1400" b="0" i="0" u="none" strike="noStrike" cap="non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oboto Black"/>
              <a:buNone/>
              <a:defRPr sz="1400" b="0" i="0" u="none" strike="noStrike" cap="non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oboto Black"/>
              <a:buNone/>
              <a:defRPr sz="1400" b="0" i="0" u="none" strike="noStrike" cap="non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oboto Black"/>
              <a:buNone/>
              <a:defRPr sz="1400" b="0" i="0" u="none" strike="noStrike" cap="non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oboto Black"/>
              <a:buNone/>
              <a:defRPr sz="1400" b="0" i="0" u="none" strike="noStrike" cap="non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oboto Black"/>
              <a:buNone/>
              <a:defRPr sz="1400" b="0" i="0" u="none" strike="noStrike" cap="non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oboto Black"/>
              <a:buNone/>
              <a:defRPr sz="1400" b="0" i="0" u="none" strike="noStrike" cap="non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977333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6">
            <a:alphaModFix/>
          </a:blip>
          <a:srcRect l="3854" r="72919"/>
          <a:stretch/>
        </p:blipFill>
        <p:spPr>
          <a:xfrm>
            <a:off x="225592" y="0"/>
            <a:ext cx="514350" cy="8220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31465" y="4792663"/>
            <a:ext cx="512535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6">
            <a:alphaModFix/>
          </a:blip>
          <a:srcRect l="3854" r="72919"/>
          <a:stretch/>
        </p:blipFill>
        <p:spPr>
          <a:xfrm>
            <a:off x="225592" y="0"/>
            <a:ext cx="514350" cy="82209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hyperlink" Target="http://10.10.18.25:8080/bi/explorer/view/nlq4d8t1co8e9-stacionar-202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image" Target="../media/image2.pn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8"/>
          <p:cNvGrpSpPr/>
          <p:nvPr/>
        </p:nvGrpSpPr>
        <p:grpSpPr>
          <a:xfrm>
            <a:off x="3672851" y="-114267"/>
            <a:ext cx="5539511" cy="4847248"/>
            <a:chOff x="28575" y="485325"/>
            <a:chExt cx="4780798" cy="4455191"/>
          </a:xfrm>
        </p:grpSpPr>
        <p:sp>
          <p:nvSpPr>
            <p:cNvPr id="80" name="Google Shape;80;p18"/>
            <p:cNvSpPr/>
            <p:nvPr/>
          </p:nvSpPr>
          <p:spPr>
            <a:xfrm>
              <a:off x="2074259" y="2392528"/>
              <a:ext cx="61083" cy="60079"/>
            </a:xfrm>
            <a:custGeom>
              <a:avLst/>
              <a:gdLst/>
              <a:ahLst/>
              <a:cxnLst/>
              <a:rect l="l" t="t" r="r" b="b"/>
              <a:pathLst>
                <a:path w="78311" h="77025" extrusionOk="0">
                  <a:moveTo>
                    <a:pt x="18427" y="71441"/>
                  </a:moveTo>
                  <a:lnTo>
                    <a:pt x="30561" y="77411"/>
                  </a:lnTo>
                  <a:lnTo>
                    <a:pt x="39079" y="67826"/>
                  </a:lnTo>
                  <a:lnTo>
                    <a:pt x="47597" y="73820"/>
                  </a:lnTo>
                  <a:lnTo>
                    <a:pt x="76257" y="34506"/>
                  </a:lnTo>
                  <a:lnTo>
                    <a:pt x="78295" y="30866"/>
                  </a:lnTo>
                  <a:lnTo>
                    <a:pt x="52474" y="15165"/>
                  </a:lnTo>
                  <a:lnTo>
                    <a:pt x="50048" y="17592"/>
                  </a:lnTo>
                  <a:lnTo>
                    <a:pt x="46383" y="15165"/>
                  </a:lnTo>
                  <a:lnTo>
                    <a:pt x="35414" y="13952"/>
                  </a:lnTo>
                  <a:lnTo>
                    <a:pt x="37841" y="774"/>
                  </a:lnTo>
                  <a:lnTo>
                    <a:pt x="-16" y="386"/>
                  </a:lnTo>
                  <a:lnTo>
                    <a:pt x="9448" y="36278"/>
                  </a:lnTo>
                  <a:lnTo>
                    <a:pt x="34638" y="55255"/>
                  </a:lnTo>
                  <a:lnTo>
                    <a:pt x="30536" y="65447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18"/>
            <p:cNvSpPr/>
            <p:nvPr/>
          </p:nvSpPr>
          <p:spPr>
            <a:xfrm>
              <a:off x="3434600" y="2212684"/>
              <a:ext cx="111205" cy="99943"/>
            </a:xfrm>
            <a:custGeom>
              <a:avLst/>
              <a:gdLst/>
              <a:ahLst/>
              <a:cxnLst/>
              <a:rect l="l" t="t" r="r" b="b"/>
              <a:pathLst>
                <a:path w="142571" h="128132" extrusionOk="0">
                  <a:moveTo>
                    <a:pt x="7288" y="1575"/>
                  </a:moveTo>
                  <a:lnTo>
                    <a:pt x="47499" y="386"/>
                  </a:lnTo>
                  <a:lnTo>
                    <a:pt x="101106" y="14752"/>
                  </a:lnTo>
                  <a:lnTo>
                    <a:pt x="138867" y="63846"/>
                  </a:lnTo>
                  <a:lnTo>
                    <a:pt x="129160" y="72242"/>
                  </a:lnTo>
                  <a:lnTo>
                    <a:pt x="142555" y="103378"/>
                  </a:lnTo>
                  <a:lnTo>
                    <a:pt x="116977" y="111750"/>
                  </a:lnTo>
                  <a:lnTo>
                    <a:pt x="129111" y="128519"/>
                  </a:lnTo>
                  <a:lnTo>
                    <a:pt x="85260" y="127330"/>
                  </a:lnTo>
                  <a:lnTo>
                    <a:pt x="3624" y="128519"/>
                  </a:lnTo>
                  <a:lnTo>
                    <a:pt x="-16" y="96194"/>
                  </a:lnTo>
                  <a:lnTo>
                    <a:pt x="10953" y="93767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18"/>
            <p:cNvSpPr/>
            <p:nvPr/>
          </p:nvSpPr>
          <p:spPr>
            <a:xfrm>
              <a:off x="3089529" y="2358776"/>
              <a:ext cx="147208" cy="254136"/>
            </a:xfrm>
            <a:custGeom>
              <a:avLst/>
              <a:gdLst/>
              <a:ahLst/>
              <a:cxnLst/>
              <a:rect l="l" t="t" r="r" b="b"/>
              <a:pathLst>
                <a:path w="188728" h="325815" extrusionOk="0">
                  <a:moveTo>
                    <a:pt x="169322" y="247138"/>
                  </a:moveTo>
                  <a:lnTo>
                    <a:pt x="132775" y="247138"/>
                  </a:lnTo>
                  <a:lnTo>
                    <a:pt x="132775" y="323775"/>
                  </a:lnTo>
                  <a:lnTo>
                    <a:pt x="125495" y="326202"/>
                  </a:lnTo>
                  <a:lnTo>
                    <a:pt x="110935" y="308220"/>
                  </a:lnTo>
                  <a:lnTo>
                    <a:pt x="57352" y="293853"/>
                  </a:lnTo>
                  <a:lnTo>
                    <a:pt x="34201" y="266310"/>
                  </a:lnTo>
                  <a:lnTo>
                    <a:pt x="42864" y="208068"/>
                  </a:lnTo>
                  <a:lnTo>
                    <a:pt x="30730" y="148709"/>
                  </a:lnTo>
                  <a:lnTo>
                    <a:pt x="10928" y="134634"/>
                  </a:lnTo>
                  <a:lnTo>
                    <a:pt x="-16" y="79547"/>
                  </a:lnTo>
                  <a:lnTo>
                    <a:pt x="49950" y="23246"/>
                  </a:lnTo>
                  <a:lnTo>
                    <a:pt x="43859" y="13539"/>
                  </a:lnTo>
                  <a:lnTo>
                    <a:pt x="103533" y="386"/>
                  </a:lnTo>
                  <a:lnTo>
                    <a:pt x="133989" y="21936"/>
                  </a:lnTo>
                  <a:lnTo>
                    <a:pt x="127898" y="37515"/>
                  </a:lnTo>
                  <a:lnTo>
                    <a:pt x="159591" y="49480"/>
                  </a:lnTo>
                  <a:lnTo>
                    <a:pt x="181432" y="122549"/>
                  </a:lnTo>
                  <a:lnTo>
                    <a:pt x="183859" y="134513"/>
                  </a:lnTo>
                  <a:lnTo>
                    <a:pt x="132678" y="136939"/>
                  </a:lnTo>
                  <a:lnTo>
                    <a:pt x="135105" y="148928"/>
                  </a:lnTo>
                  <a:lnTo>
                    <a:pt x="188712" y="206393"/>
                  </a:lnTo>
                  <a:lnTo>
                    <a:pt x="152165" y="22556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18"/>
            <p:cNvSpPr/>
            <p:nvPr/>
          </p:nvSpPr>
          <p:spPr>
            <a:xfrm>
              <a:off x="2630179" y="1697466"/>
              <a:ext cx="613572" cy="666175"/>
            </a:xfrm>
            <a:custGeom>
              <a:avLst/>
              <a:gdLst/>
              <a:ahLst/>
              <a:cxnLst/>
              <a:rect l="l" t="t" r="r" b="b"/>
              <a:pathLst>
                <a:path w="786631" h="854070" extrusionOk="0">
                  <a:moveTo>
                    <a:pt x="771157" y="330910"/>
                  </a:moveTo>
                  <a:lnTo>
                    <a:pt x="743152" y="329696"/>
                  </a:lnTo>
                  <a:lnTo>
                    <a:pt x="782126" y="306958"/>
                  </a:lnTo>
                  <a:lnTo>
                    <a:pt x="769992" y="267426"/>
                  </a:lnTo>
                  <a:lnTo>
                    <a:pt x="773656" y="227918"/>
                  </a:lnTo>
                  <a:lnTo>
                    <a:pt x="751816" y="209960"/>
                  </a:lnTo>
                  <a:lnTo>
                    <a:pt x="759096" y="151281"/>
                  </a:lnTo>
                  <a:lnTo>
                    <a:pt x="729975" y="97383"/>
                  </a:lnTo>
                  <a:lnTo>
                    <a:pt x="765284" y="25527"/>
                  </a:lnTo>
                  <a:lnTo>
                    <a:pt x="681221" y="45888"/>
                  </a:lnTo>
                  <a:lnTo>
                    <a:pt x="662948" y="386"/>
                  </a:lnTo>
                  <a:lnTo>
                    <a:pt x="483854" y="147690"/>
                  </a:lnTo>
                  <a:lnTo>
                    <a:pt x="472666" y="178849"/>
                  </a:lnTo>
                  <a:lnTo>
                    <a:pt x="437333" y="209985"/>
                  </a:lnTo>
                  <a:lnTo>
                    <a:pt x="416633" y="211174"/>
                  </a:lnTo>
                  <a:lnTo>
                    <a:pt x="354484" y="267450"/>
                  </a:lnTo>
                  <a:lnTo>
                    <a:pt x="331356" y="309384"/>
                  </a:lnTo>
                  <a:lnTo>
                    <a:pt x="283841" y="320159"/>
                  </a:lnTo>
                  <a:lnTo>
                    <a:pt x="316723" y="365709"/>
                  </a:lnTo>
                  <a:lnTo>
                    <a:pt x="299736" y="419583"/>
                  </a:lnTo>
                  <a:lnTo>
                    <a:pt x="283889" y="390850"/>
                  </a:lnTo>
                  <a:lnTo>
                    <a:pt x="253434" y="388424"/>
                  </a:lnTo>
                  <a:lnTo>
                    <a:pt x="235160" y="406406"/>
                  </a:lnTo>
                  <a:lnTo>
                    <a:pt x="208345" y="371679"/>
                  </a:lnTo>
                  <a:lnTo>
                    <a:pt x="174370" y="405193"/>
                  </a:lnTo>
                  <a:lnTo>
                    <a:pt x="120739" y="402766"/>
                  </a:lnTo>
                  <a:lnTo>
                    <a:pt x="139036" y="424315"/>
                  </a:lnTo>
                  <a:lnTo>
                    <a:pt x="103654" y="450646"/>
                  </a:lnTo>
                  <a:lnTo>
                    <a:pt x="120642" y="500928"/>
                  </a:lnTo>
                  <a:lnTo>
                    <a:pt x="96374" y="503355"/>
                  </a:lnTo>
                  <a:lnTo>
                    <a:pt x="73223" y="486586"/>
                  </a:lnTo>
                  <a:lnTo>
                    <a:pt x="61089" y="489012"/>
                  </a:lnTo>
                  <a:lnTo>
                    <a:pt x="82930" y="515343"/>
                  </a:lnTo>
                  <a:lnTo>
                    <a:pt x="90210" y="518934"/>
                  </a:lnTo>
                  <a:lnTo>
                    <a:pt x="86546" y="554875"/>
                  </a:lnTo>
                  <a:lnTo>
                    <a:pt x="78028" y="559728"/>
                  </a:lnTo>
                  <a:lnTo>
                    <a:pt x="71864" y="550142"/>
                  </a:lnTo>
                  <a:lnTo>
                    <a:pt x="52450" y="548953"/>
                  </a:lnTo>
                  <a:lnTo>
                    <a:pt x="46359" y="560917"/>
                  </a:lnTo>
                  <a:lnTo>
                    <a:pt x="62181" y="562131"/>
                  </a:lnTo>
                  <a:lnTo>
                    <a:pt x="74315" y="581278"/>
                  </a:lnTo>
                  <a:lnTo>
                    <a:pt x="70675" y="595644"/>
                  </a:lnTo>
                  <a:lnTo>
                    <a:pt x="59706" y="594455"/>
                  </a:lnTo>
                  <a:lnTo>
                    <a:pt x="58493" y="583680"/>
                  </a:lnTo>
                  <a:lnTo>
                    <a:pt x="29250" y="583680"/>
                  </a:lnTo>
                  <a:lnTo>
                    <a:pt x="28037" y="599260"/>
                  </a:lnTo>
                  <a:lnTo>
                    <a:pt x="-16" y="617218"/>
                  </a:lnTo>
                  <a:lnTo>
                    <a:pt x="23159" y="647140"/>
                  </a:lnTo>
                  <a:lnTo>
                    <a:pt x="6172" y="665122"/>
                  </a:lnTo>
                  <a:lnTo>
                    <a:pt x="24445" y="671092"/>
                  </a:lnTo>
                  <a:lnTo>
                    <a:pt x="34152" y="665122"/>
                  </a:lnTo>
                  <a:lnTo>
                    <a:pt x="45121" y="677086"/>
                  </a:lnTo>
                  <a:lnTo>
                    <a:pt x="37841" y="726179"/>
                  </a:lnTo>
                  <a:lnTo>
                    <a:pt x="19567" y="735886"/>
                  </a:lnTo>
                  <a:lnTo>
                    <a:pt x="52474" y="763430"/>
                  </a:lnTo>
                  <a:lnTo>
                    <a:pt x="90234" y="764619"/>
                  </a:lnTo>
                  <a:lnTo>
                    <a:pt x="92661" y="783790"/>
                  </a:lnTo>
                  <a:lnTo>
                    <a:pt x="86570" y="789784"/>
                  </a:lnTo>
                  <a:lnTo>
                    <a:pt x="107270" y="805340"/>
                  </a:lnTo>
                  <a:lnTo>
                    <a:pt x="137750" y="786193"/>
                  </a:lnTo>
                  <a:lnTo>
                    <a:pt x="184028" y="822108"/>
                  </a:lnTo>
                  <a:lnTo>
                    <a:pt x="202302" y="854457"/>
                  </a:lnTo>
                  <a:lnTo>
                    <a:pt x="240062" y="840066"/>
                  </a:lnTo>
                  <a:lnTo>
                    <a:pt x="283938" y="847347"/>
                  </a:lnTo>
                  <a:lnTo>
                    <a:pt x="287602" y="828199"/>
                  </a:lnTo>
                  <a:lnTo>
                    <a:pt x="311870" y="853341"/>
                  </a:lnTo>
                  <a:lnTo>
                    <a:pt x="384964" y="842566"/>
                  </a:lnTo>
                  <a:lnTo>
                    <a:pt x="381324" y="810242"/>
                  </a:lnTo>
                  <a:lnTo>
                    <a:pt x="399597" y="786290"/>
                  </a:lnTo>
                  <a:lnTo>
                    <a:pt x="389890" y="777893"/>
                  </a:lnTo>
                  <a:lnTo>
                    <a:pt x="382609" y="789881"/>
                  </a:lnTo>
                  <a:lnTo>
                    <a:pt x="337521" y="776704"/>
                  </a:lnTo>
                  <a:lnTo>
                    <a:pt x="309491" y="774277"/>
                  </a:lnTo>
                  <a:lnTo>
                    <a:pt x="318034" y="738361"/>
                  </a:lnTo>
                  <a:lnTo>
                    <a:pt x="297309" y="727586"/>
                  </a:lnTo>
                  <a:lnTo>
                    <a:pt x="295999" y="726834"/>
                  </a:lnTo>
                  <a:lnTo>
                    <a:pt x="276852" y="753892"/>
                  </a:lnTo>
                  <a:lnTo>
                    <a:pt x="248823" y="735935"/>
                  </a:lnTo>
                  <a:lnTo>
                    <a:pt x="245159" y="733508"/>
                  </a:lnTo>
                  <a:lnTo>
                    <a:pt x="252439" y="727514"/>
                  </a:lnTo>
                  <a:lnTo>
                    <a:pt x="249187" y="716884"/>
                  </a:lnTo>
                  <a:lnTo>
                    <a:pt x="227103" y="720961"/>
                  </a:lnTo>
                  <a:lnTo>
                    <a:pt x="226327" y="657356"/>
                  </a:lnTo>
                  <a:lnTo>
                    <a:pt x="267873" y="622775"/>
                  </a:lnTo>
                  <a:lnTo>
                    <a:pt x="281705" y="558393"/>
                  </a:lnTo>
                  <a:lnTo>
                    <a:pt x="333832" y="557665"/>
                  </a:lnTo>
                  <a:lnTo>
                    <a:pt x="353246" y="509130"/>
                  </a:lnTo>
                  <a:lnTo>
                    <a:pt x="374771" y="509882"/>
                  </a:lnTo>
                  <a:lnTo>
                    <a:pt x="383920" y="487823"/>
                  </a:lnTo>
                  <a:lnTo>
                    <a:pt x="416123" y="485397"/>
                  </a:lnTo>
                  <a:lnTo>
                    <a:pt x="417846" y="507237"/>
                  </a:lnTo>
                  <a:lnTo>
                    <a:pt x="450753" y="483285"/>
                  </a:lnTo>
                  <a:lnTo>
                    <a:pt x="458033" y="510829"/>
                  </a:lnTo>
                  <a:lnTo>
                    <a:pt x="493366" y="491658"/>
                  </a:lnTo>
                  <a:lnTo>
                    <a:pt x="489702" y="438973"/>
                  </a:lnTo>
                  <a:lnTo>
                    <a:pt x="439760" y="429266"/>
                  </a:lnTo>
                  <a:lnTo>
                    <a:pt x="444613" y="386167"/>
                  </a:lnTo>
                  <a:lnTo>
                    <a:pt x="564009" y="420894"/>
                  </a:lnTo>
                  <a:lnTo>
                    <a:pt x="596892" y="377770"/>
                  </a:lnTo>
                  <a:lnTo>
                    <a:pt x="615190" y="378983"/>
                  </a:lnTo>
                  <a:lnTo>
                    <a:pt x="582258" y="351440"/>
                  </a:lnTo>
                  <a:lnTo>
                    <a:pt x="604099" y="347848"/>
                  </a:lnTo>
                  <a:lnTo>
                    <a:pt x="633220" y="350275"/>
                  </a:lnTo>
                  <a:lnTo>
                    <a:pt x="625940" y="327536"/>
                  </a:lnTo>
                  <a:lnTo>
                    <a:pt x="663700" y="343092"/>
                  </a:lnTo>
                  <a:lnTo>
                    <a:pt x="660060" y="323945"/>
                  </a:lnTo>
                  <a:lnTo>
                    <a:pt x="632031" y="303584"/>
                  </a:lnTo>
                  <a:lnTo>
                    <a:pt x="647878" y="291596"/>
                  </a:lnTo>
                  <a:lnTo>
                    <a:pt x="620092" y="271066"/>
                  </a:lnTo>
                  <a:lnTo>
                    <a:pt x="672485" y="286646"/>
                  </a:lnTo>
                  <a:lnTo>
                    <a:pt x="667632" y="317781"/>
                  </a:lnTo>
                  <a:lnTo>
                    <a:pt x="672485" y="323775"/>
                  </a:lnTo>
                  <a:lnTo>
                    <a:pt x="690759" y="307006"/>
                  </a:lnTo>
                  <a:lnTo>
                    <a:pt x="707746" y="321372"/>
                  </a:lnTo>
                  <a:lnTo>
                    <a:pt x="704106" y="357288"/>
                  </a:lnTo>
                  <a:lnTo>
                    <a:pt x="728373" y="345324"/>
                  </a:lnTo>
                  <a:lnTo>
                    <a:pt x="759921" y="370466"/>
                  </a:lnTo>
                  <a:lnTo>
                    <a:pt x="786615" y="359691"/>
                  </a:lnTo>
                  <a:close/>
                  <a:moveTo>
                    <a:pt x="227783" y="552569"/>
                  </a:moveTo>
                  <a:lnTo>
                    <a:pt x="204656" y="546575"/>
                  </a:lnTo>
                  <a:lnTo>
                    <a:pt x="200991" y="553855"/>
                  </a:lnTo>
                  <a:lnTo>
                    <a:pt x="210698" y="563441"/>
                  </a:lnTo>
                  <a:lnTo>
                    <a:pt x="214339" y="593387"/>
                  </a:lnTo>
                  <a:lnTo>
                    <a:pt x="186334" y="607753"/>
                  </a:lnTo>
                  <a:lnTo>
                    <a:pt x="181480" y="604162"/>
                  </a:lnTo>
                  <a:lnTo>
                    <a:pt x="187571" y="595765"/>
                  </a:lnTo>
                  <a:lnTo>
                    <a:pt x="148598" y="563441"/>
                  </a:lnTo>
                  <a:lnTo>
                    <a:pt x="135202" y="534490"/>
                  </a:lnTo>
                  <a:lnTo>
                    <a:pt x="138842" y="530898"/>
                  </a:lnTo>
                  <a:lnTo>
                    <a:pt x="158256" y="541673"/>
                  </a:lnTo>
                  <a:lnTo>
                    <a:pt x="171676" y="530898"/>
                  </a:lnTo>
                  <a:lnTo>
                    <a:pt x="178957" y="517721"/>
                  </a:lnTo>
                  <a:lnTo>
                    <a:pt x="231326" y="54048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18"/>
            <p:cNvSpPr/>
            <p:nvPr/>
          </p:nvSpPr>
          <p:spPr>
            <a:xfrm>
              <a:off x="3990236" y="2327113"/>
              <a:ext cx="819137" cy="1373103"/>
            </a:xfrm>
            <a:custGeom>
              <a:avLst/>
              <a:gdLst/>
              <a:ahLst/>
              <a:cxnLst/>
              <a:rect l="l" t="t" r="r" b="b"/>
              <a:pathLst>
                <a:path w="1050176" h="1760389" extrusionOk="0">
                  <a:moveTo>
                    <a:pt x="1016040" y="1066191"/>
                  </a:moveTo>
                  <a:lnTo>
                    <a:pt x="1050136" y="1039837"/>
                  </a:lnTo>
                  <a:lnTo>
                    <a:pt x="1018467" y="932064"/>
                  </a:lnTo>
                  <a:lnTo>
                    <a:pt x="980707" y="890130"/>
                  </a:lnTo>
                  <a:lnTo>
                    <a:pt x="991676" y="797914"/>
                  </a:lnTo>
                  <a:lnTo>
                    <a:pt x="1040405" y="806310"/>
                  </a:lnTo>
                  <a:lnTo>
                    <a:pt x="1042832" y="721374"/>
                  </a:lnTo>
                  <a:lnTo>
                    <a:pt x="1042832" y="720185"/>
                  </a:lnTo>
                  <a:lnTo>
                    <a:pt x="1013711" y="709410"/>
                  </a:lnTo>
                  <a:lnTo>
                    <a:pt x="1006430" y="662695"/>
                  </a:lnTo>
                  <a:lnTo>
                    <a:pt x="867475" y="668592"/>
                  </a:lnTo>
                  <a:lnTo>
                    <a:pt x="862621" y="545240"/>
                  </a:lnTo>
                  <a:lnTo>
                    <a:pt x="873590" y="548856"/>
                  </a:lnTo>
                  <a:lnTo>
                    <a:pt x="896717" y="557228"/>
                  </a:lnTo>
                  <a:lnTo>
                    <a:pt x="911278" y="500952"/>
                  </a:lnTo>
                  <a:lnTo>
                    <a:pt x="857768" y="436279"/>
                  </a:lnTo>
                  <a:lnTo>
                    <a:pt x="871163" y="393180"/>
                  </a:lnTo>
                  <a:lnTo>
                    <a:pt x="824861" y="330885"/>
                  </a:lnTo>
                  <a:lnTo>
                    <a:pt x="801709" y="328459"/>
                  </a:lnTo>
                  <a:lnTo>
                    <a:pt x="750554" y="253011"/>
                  </a:lnTo>
                  <a:lnTo>
                    <a:pt x="726165" y="260291"/>
                  </a:lnTo>
                  <a:lnTo>
                    <a:pt x="665277" y="171690"/>
                  </a:lnTo>
                  <a:lnTo>
                    <a:pt x="696947" y="87846"/>
                  </a:lnTo>
                  <a:lnTo>
                    <a:pt x="671369" y="18392"/>
                  </a:lnTo>
                  <a:lnTo>
                    <a:pt x="573838" y="9972"/>
                  </a:lnTo>
                  <a:lnTo>
                    <a:pt x="551997" y="33899"/>
                  </a:lnTo>
                  <a:lnTo>
                    <a:pt x="550784" y="1575"/>
                  </a:lnTo>
                  <a:lnTo>
                    <a:pt x="481330" y="386"/>
                  </a:lnTo>
                  <a:lnTo>
                    <a:pt x="457062" y="60254"/>
                  </a:lnTo>
                  <a:lnTo>
                    <a:pt x="437648" y="62681"/>
                  </a:lnTo>
                  <a:lnTo>
                    <a:pt x="442502" y="112963"/>
                  </a:lnTo>
                  <a:lnTo>
                    <a:pt x="396224" y="117817"/>
                  </a:lnTo>
                  <a:lnTo>
                    <a:pt x="364530" y="80687"/>
                  </a:lnTo>
                  <a:lnTo>
                    <a:pt x="309322" y="109347"/>
                  </a:lnTo>
                  <a:lnTo>
                    <a:pt x="221619" y="112939"/>
                  </a:lnTo>
                  <a:lnTo>
                    <a:pt x="222833" y="206344"/>
                  </a:lnTo>
                  <a:lnTo>
                    <a:pt x="181408" y="206344"/>
                  </a:lnTo>
                  <a:lnTo>
                    <a:pt x="225259" y="285384"/>
                  </a:lnTo>
                  <a:lnTo>
                    <a:pt x="143720" y="402863"/>
                  </a:lnTo>
                  <a:lnTo>
                    <a:pt x="98655" y="505830"/>
                  </a:lnTo>
                  <a:lnTo>
                    <a:pt x="132775" y="516629"/>
                  </a:lnTo>
                  <a:lnTo>
                    <a:pt x="60895" y="575162"/>
                  </a:lnTo>
                  <a:lnTo>
                    <a:pt x="-16" y="567882"/>
                  </a:lnTo>
                  <a:lnTo>
                    <a:pt x="24251" y="656507"/>
                  </a:lnTo>
                  <a:lnTo>
                    <a:pt x="43665" y="667282"/>
                  </a:lnTo>
                  <a:lnTo>
                    <a:pt x="31531" y="712783"/>
                  </a:lnTo>
                  <a:lnTo>
                    <a:pt x="52256" y="734333"/>
                  </a:lnTo>
                  <a:lnTo>
                    <a:pt x="314175" y="737949"/>
                  </a:lnTo>
                  <a:lnTo>
                    <a:pt x="292334" y="752315"/>
                  </a:lnTo>
                  <a:lnTo>
                    <a:pt x="302041" y="802597"/>
                  </a:lnTo>
                  <a:lnTo>
                    <a:pt x="336162" y="827763"/>
                  </a:lnTo>
                  <a:lnTo>
                    <a:pt x="334924" y="891198"/>
                  </a:lnTo>
                  <a:lnTo>
                    <a:pt x="289859" y="892436"/>
                  </a:lnTo>
                  <a:lnTo>
                    <a:pt x="291097" y="929541"/>
                  </a:lnTo>
                  <a:lnTo>
                    <a:pt x="244770" y="934394"/>
                  </a:lnTo>
                  <a:lnTo>
                    <a:pt x="253312" y="991884"/>
                  </a:lnTo>
                  <a:lnTo>
                    <a:pt x="220406" y="997878"/>
                  </a:lnTo>
                  <a:lnTo>
                    <a:pt x="233825" y="1026635"/>
                  </a:lnTo>
                  <a:lnTo>
                    <a:pt x="182645" y="1072112"/>
                  </a:lnTo>
                  <a:lnTo>
                    <a:pt x="158378" y="1073302"/>
                  </a:lnTo>
                  <a:lnTo>
                    <a:pt x="158378" y="1154743"/>
                  </a:lnTo>
                  <a:lnTo>
                    <a:pt x="176627" y="1177506"/>
                  </a:lnTo>
                  <a:lnTo>
                    <a:pt x="147385" y="1205050"/>
                  </a:lnTo>
                  <a:lnTo>
                    <a:pt x="169225" y="1243368"/>
                  </a:lnTo>
                  <a:lnTo>
                    <a:pt x="245959" y="1239777"/>
                  </a:lnTo>
                  <a:lnTo>
                    <a:pt x="249623" y="1278095"/>
                  </a:lnTo>
                  <a:lnTo>
                    <a:pt x="286195" y="1292461"/>
                  </a:lnTo>
                  <a:lnTo>
                    <a:pt x="306895" y="1279309"/>
                  </a:lnTo>
                  <a:lnTo>
                    <a:pt x="379989" y="1274455"/>
                  </a:lnTo>
                  <a:lnTo>
                    <a:pt x="416535" y="1373952"/>
                  </a:lnTo>
                  <a:lnTo>
                    <a:pt x="440803" y="1387129"/>
                  </a:lnTo>
                  <a:lnTo>
                    <a:pt x="437163" y="1415862"/>
                  </a:lnTo>
                  <a:lnTo>
                    <a:pt x="495623" y="1458985"/>
                  </a:lnTo>
                  <a:lnTo>
                    <a:pt x="462935" y="1499755"/>
                  </a:lnTo>
                  <a:lnTo>
                    <a:pt x="432479" y="1562025"/>
                  </a:lnTo>
                  <a:lnTo>
                    <a:pt x="453180" y="1612307"/>
                  </a:lnTo>
                  <a:lnTo>
                    <a:pt x="409328" y="1644656"/>
                  </a:lnTo>
                  <a:lnTo>
                    <a:pt x="385061" y="1639802"/>
                  </a:lnTo>
                  <a:lnTo>
                    <a:pt x="354605" y="1716464"/>
                  </a:lnTo>
                  <a:lnTo>
                    <a:pt x="393603" y="1720055"/>
                  </a:lnTo>
                  <a:lnTo>
                    <a:pt x="419181" y="1760776"/>
                  </a:lnTo>
                  <a:lnTo>
                    <a:pt x="517852" y="1758349"/>
                  </a:lnTo>
                  <a:lnTo>
                    <a:pt x="512999" y="1704451"/>
                  </a:lnTo>
                  <a:lnTo>
                    <a:pt x="572673" y="1757136"/>
                  </a:lnTo>
                  <a:lnTo>
                    <a:pt x="639699" y="1530817"/>
                  </a:lnTo>
                  <a:lnTo>
                    <a:pt x="605555" y="1524823"/>
                  </a:lnTo>
                  <a:lnTo>
                    <a:pt x="592160" y="1502084"/>
                  </a:lnTo>
                  <a:lnTo>
                    <a:pt x="580026" y="1479345"/>
                  </a:lnTo>
                  <a:lnTo>
                    <a:pt x="510596" y="1529628"/>
                  </a:lnTo>
                  <a:lnTo>
                    <a:pt x="469172" y="1529628"/>
                  </a:lnTo>
                  <a:lnTo>
                    <a:pt x="555661" y="1370336"/>
                  </a:lnTo>
                  <a:lnTo>
                    <a:pt x="558088" y="1366768"/>
                  </a:lnTo>
                  <a:lnTo>
                    <a:pt x="740823" y="1321243"/>
                  </a:lnTo>
                  <a:lnTo>
                    <a:pt x="795643" y="1338012"/>
                  </a:lnTo>
                  <a:lnTo>
                    <a:pt x="869974" y="1253075"/>
                  </a:lnTo>
                  <a:lnTo>
                    <a:pt x="993010" y="1209976"/>
                  </a:lnTo>
                  <a:lnTo>
                    <a:pt x="1023466" y="1120186"/>
                  </a:lnTo>
                  <a:lnTo>
                    <a:pt x="1050161" y="1107033"/>
                  </a:lnTo>
                  <a:lnTo>
                    <a:pt x="1048947" y="1104607"/>
                  </a:lnTo>
                  <a:close/>
                  <a:moveTo>
                    <a:pt x="699276" y="412351"/>
                  </a:moveTo>
                  <a:lnTo>
                    <a:pt x="654212" y="407498"/>
                  </a:lnTo>
                  <a:lnTo>
                    <a:pt x="634798" y="438609"/>
                  </a:lnTo>
                  <a:lnTo>
                    <a:pt x="562893" y="432639"/>
                  </a:lnTo>
                  <a:lnTo>
                    <a:pt x="562893" y="442346"/>
                  </a:lnTo>
                  <a:lnTo>
                    <a:pt x="544644" y="442346"/>
                  </a:lnTo>
                  <a:lnTo>
                    <a:pt x="538553" y="425577"/>
                  </a:lnTo>
                  <a:lnTo>
                    <a:pt x="553113" y="396844"/>
                  </a:lnTo>
                  <a:lnTo>
                    <a:pt x="593300" y="371679"/>
                  </a:lnTo>
                  <a:lnTo>
                    <a:pt x="594514" y="344160"/>
                  </a:lnTo>
                  <a:lnTo>
                    <a:pt x="613928" y="341733"/>
                  </a:lnTo>
                  <a:lnTo>
                    <a:pt x="613928" y="323799"/>
                  </a:lnTo>
                  <a:lnTo>
                    <a:pt x="649237" y="322586"/>
                  </a:lnTo>
                  <a:lnTo>
                    <a:pt x="654090" y="336976"/>
                  </a:lnTo>
                  <a:lnTo>
                    <a:pt x="671078" y="318994"/>
                  </a:lnTo>
                  <a:lnTo>
                    <a:pt x="684473" y="341733"/>
                  </a:lnTo>
                  <a:lnTo>
                    <a:pt x="710051" y="341733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8"/>
            <p:cNvSpPr/>
            <p:nvPr/>
          </p:nvSpPr>
          <p:spPr>
            <a:xfrm>
              <a:off x="28575" y="1667511"/>
              <a:ext cx="580598" cy="798486"/>
            </a:xfrm>
            <a:custGeom>
              <a:avLst/>
              <a:gdLst/>
              <a:ahLst/>
              <a:cxnLst/>
              <a:rect l="l" t="t" r="r" b="b"/>
              <a:pathLst>
                <a:path w="744357" h="1023700" extrusionOk="0">
                  <a:moveTo>
                    <a:pt x="213174" y="336880"/>
                  </a:moveTo>
                  <a:lnTo>
                    <a:pt x="243630" y="315306"/>
                  </a:lnTo>
                  <a:lnTo>
                    <a:pt x="216935" y="291354"/>
                  </a:lnTo>
                  <a:lnTo>
                    <a:pt x="177937" y="297348"/>
                  </a:lnTo>
                  <a:lnTo>
                    <a:pt x="171846" y="253035"/>
                  </a:lnTo>
                  <a:lnTo>
                    <a:pt x="212058" y="231486"/>
                  </a:lnTo>
                  <a:lnTo>
                    <a:pt x="187790" y="207534"/>
                  </a:lnTo>
                  <a:lnTo>
                    <a:pt x="268043" y="139269"/>
                  </a:lnTo>
                  <a:lnTo>
                    <a:pt x="251055" y="124927"/>
                  </a:lnTo>
                  <a:lnTo>
                    <a:pt x="269329" y="100975"/>
                  </a:lnTo>
                  <a:lnTo>
                    <a:pt x="221813" y="77023"/>
                  </a:lnTo>
                  <a:lnTo>
                    <a:pt x="210868" y="31521"/>
                  </a:lnTo>
                  <a:lnTo>
                    <a:pt x="321722" y="386"/>
                  </a:lnTo>
                  <a:lnTo>
                    <a:pt x="332691" y="18344"/>
                  </a:lnTo>
                  <a:lnTo>
                    <a:pt x="333905" y="36302"/>
                  </a:lnTo>
                  <a:lnTo>
                    <a:pt x="377756" y="90200"/>
                  </a:lnTo>
                  <a:lnTo>
                    <a:pt x="398481" y="78212"/>
                  </a:lnTo>
                  <a:lnTo>
                    <a:pt x="396054" y="70932"/>
                  </a:lnTo>
                  <a:lnTo>
                    <a:pt x="420321" y="63652"/>
                  </a:lnTo>
                  <a:lnTo>
                    <a:pt x="459319" y="94787"/>
                  </a:lnTo>
                  <a:lnTo>
                    <a:pt x="431242" y="122500"/>
                  </a:lnTo>
                  <a:lnTo>
                    <a:pt x="461698" y="133299"/>
                  </a:lnTo>
                  <a:lnTo>
                    <a:pt x="487300" y="128446"/>
                  </a:lnTo>
                  <a:lnTo>
                    <a:pt x="492153" y="135726"/>
                  </a:lnTo>
                  <a:lnTo>
                    <a:pt x="469026" y="180039"/>
                  </a:lnTo>
                  <a:lnTo>
                    <a:pt x="478733" y="194405"/>
                  </a:lnTo>
                  <a:lnTo>
                    <a:pt x="557918" y="182441"/>
                  </a:lnTo>
                  <a:lnTo>
                    <a:pt x="596916" y="242309"/>
                  </a:lnTo>
                  <a:lnTo>
                    <a:pt x="626159" y="211174"/>
                  </a:lnTo>
                  <a:lnTo>
                    <a:pt x="660254" y="223138"/>
                  </a:lnTo>
                  <a:lnTo>
                    <a:pt x="644432" y="245901"/>
                  </a:lnTo>
                  <a:lnTo>
                    <a:pt x="654139" y="267450"/>
                  </a:lnTo>
                  <a:lnTo>
                    <a:pt x="695564" y="245901"/>
                  </a:lnTo>
                  <a:lnTo>
                    <a:pt x="711410" y="278249"/>
                  </a:lnTo>
                  <a:lnTo>
                    <a:pt x="672461" y="304507"/>
                  </a:lnTo>
                  <a:lnTo>
                    <a:pt x="634701" y="424267"/>
                  </a:lnTo>
                  <a:lnTo>
                    <a:pt x="713886" y="424267"/>
                  </a:lnTo>
                  <a:lnTo>
                    <a:pt x="678552" y="461396"/>
                  </a:lnTo>
                  <a:lnTo>
                    <a:pt x="696850" y="536820"/>
                  </a:lnTo>
                  <a:lnTo>
                    <a:pt x="744341" y="552399"/>
                  </a:lnTo>
                  <a:lnTo>
                    <a:pt x="735823" y="614670"/>
                  </a:lnTo>
                  <a:lnTo>
                    <a:pt x="696850" y="648232"/>
                  </a:lnTo>
                  <a:lnTo>
                    <a:pt x="716264" y="697325"/>
                  </a:lnTo>
                  <a:lnTo>
                    <a:pt x="621232" y="783547"/>
                  </a:lnTo>
                  <a:lnTo>
                    <a:pt x="649334" y="855379"/>
                  </a:lnTo>
                  <a:lnTo>
                    <a:pt x="596940" y="900881"/>
                  </a:lnTo>
                  <a:lnTo>
                    <a:pt x="532365" y="892509"/>
                  </a:lnTo>
                  <a:lnTo>
                    <a:pt x="516518" y="942742"/>
                  </a:lnTo>
                  <a:lnTo>
                    <a:pt x="484970" y="942742"/>
                  </a:lnTo>
                  <a:lnTo>
                    <a:pt x="465556" y="963103"/>
                  </a:lnTo>
                  <a:lnTo>
                    <a:pt x="411949" y="973877"/>
                  </a:lnTo>
                  <a:lnTo>
                    <a:pt x="391249" y="1019379"/>
                  </a:lnTo>
                  <a:lnTo>
                    <a:pt x="348587" y="1012099"/>
                  </a:lnTo>
                  <a:lnTo>
                    <a:pt x="330313" y="1024087"/>
                  </a:lnTo>
                  <a:lnTo>
                    <a:pt x="297164" y="1009866"/>
                  </a:lnTo>
                  <a:lnTo>
                    <a:pt x="308133" y="964365"/>
                  </a:lnTo>
                  <a:lnTo>
                    <a:pt x="232588" y="960773"/>
                  </a:lnTo>
                  <a:lnTo>
                    <a:pt x="228948" y="945193"/>
                  </a:lnTo>
                  <a:lnTo>
                    <a:pt x="171676" y="935632"/>
                  </a:lnTo>
                  <a:lnTo>
                    <a:pt x="180194" y="898503"/>
                  </a:lnTo>
                  <a:lnTo>
                    <a:pt x="127825" y="829049"/>
                  </a:lnTo>
                  <a:lnTo>
                    <a:pt x="122971" y="797914"/>
                  </a:lnTo>
                  <a:lnTo>
                    <a:pt x="80333" y="734454"/>
                  </a:lnTo>
                  <a:lnTo>
                    <a:pt x="105911" y="702106"/>
                  </a:lnTo>
                  <a:lnTo>
                    <a:pt x="75456" y="717685"/>
                  </a:lnTo>
                  <a:lnTo>
                    <a:pt x="66986" y="673373"/>
                  </a:lnTo>
                  <a:lnTo>
                    <a:pt x="-16" y="600328"/>
                  </a:lnTo>
                  <a:lnTo>
                    <a:pt x="65749" y="486513"/>
                  </a:lnTo>
                  <a:lnTo>
                    <a:pt x="92443" y="491366"/>
                  </a:lnTo>
                  <a:lnTo>
                    <a:pt x="119137" y="445865"/>
                  </a:lnTo>
                  <a:lnTo>
                    <a:pt x="111857" y="413541"/>
                  </a:lnTo>
                  <a:lnTo>
                    <a:pt x="152068" y="429096"/>
                  </a:lnTo>
                  <a:lnTo>
                    <a:pt x="161775" y="407547"/>
                  </a:lnTo>
                  <a:lnTo>
                    <a:pt x="176336" y="377600"/>
                  </a:lnTo>
                  <a:lnTo>
                    <a:pt x="204365" y="393180"/>
                  </a:lnTo>
                  <a:lnTo>
                    <a:pt x="222638" y="348868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8"/>
            <p:cNvSpPr/>
            <p:nvPr/>
          </p:nvSpPr>
          <p:spPr>
            <a:xfrm>
              <a:off x="2974776" y="1909202"/>
              <a:ext cx="200473" cy="193204"/>
            </a:xfrm>
            <a:custGeom>
              <a:avLst/>
              <a:gdLst/>
              <a:ahLst/>
              <a:cxnLst/>
              <a:rect l="l" t="t" r="r" b="b"/>
              <a:pathLst>
                <a:path w="257017" h="247698" extrusionOk="0">
                  <a:moveTo>
                    <a:pt x="124306" y="150044"/>
                  </a:moveTo>
                  <a:lnTo>
                    <a:pt x="157189" y="106921"/>
                  </a:lnTo>
                  <a:lnTo>
                    <a:pt x="175486" y="108134"/>
                  </a:lnTo>
                  <a:lnTo>
                    <a:pt x="142580" y="80590"/>
                  </a:lnTo>
                  <a:lnTo>
                    <a:pt x="164420" y="76999"/>
                  </a:lnTo>
                  <a:lnTo>
                    <a:pt x="193541" y="79425"/>
                  </a:lnTo>
                  <a:lnTo>
                    <a:pt x="186261" y="56687"/>
                  </a:lnTo>
                  <a:lnTo>
                    <a:pt x="224021" y="72242"/>
                  </a:lnTo>
                  <a:lnTo>
                    <a:pt x="220357" y="53095"/>
                  </a:lnTo>
                  <a:lnTo>
                    <a:pt x="192352" y="32735"/>
                  </a:lnTo>
                  <a:lnTo>
                    <a:pt x="208175" y="20747"/>
                  </a:lnTo>
                  <a:lnTo>
                    <a:pt x="180364" y="386"/>
                  </a:lnTo>
                  <a:lnTo>
                    <a:pt x="232734" y="15966"/>
                  </a:lnTo>
                  <a:lnTo>
                    <a:pt x="227880" y="47101"/>
                  </a:lnTo>
                  <a:lnTo>
                    <a:pt x="232734" y="53095"/>
                  </a:lnTo>
                  <a:lnTo>
                    <a:pt x="257001" y="92603"/>
                  </a:lnTo>
                  <a:lnTo>
                    <a:pt x="242441" y="77047"/>
                  </a:lnTo>
                  <a:lnTo>
                    <a:pt x="192498" y="123738"/>
                  </a:lnTo>
                  <a:lnTo>
                    <a:pt x="239990" y="135726"/>
                  </a:lnTo>
                  <a:lnTo>
                    <a:pt x="235136" y="202777"/>
                  </a:lnTo>
                  <a:lnTo>
                    <a:pt x="169347" y="197924"/>
                  </a:lnTo>
                  <a:lnTo>
                    <a:pt x="168133" y="233840"/>
                  </a:lnTo>
                  <a:lnTo>
                    <a:pt x="131562" y="224133"/>
                  </a:lnTo>
                  <a:lnTo>
                    <a:pt x="110862" y="248085"/>
                  </a:lnTo>
                  <a:lnTo>
                    <a:pt x="67011" y="248085"/>
                  </a:lnTo>
                  <a:lnTo>
                    <a:pt x="53615" y="220541"/>
                  </a:lnTo>
                  <a:lnTo>
                    <a:pt x="49926" y="167856"/>
                  </a:lnTo>
                  <a:lnTo>
                    <a:pt x="-16" y="158149"/>
                  </a:lnTo>
                  <a:lnTo>
                    <a:pt x="4837" y="115050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18"/>
            <p:cNvSpPr/>
            <p:nvPr/>
          </p:nvSpPr>
          <p:spPr>
            <a:xfrm>
              <a:off x="1831422" y="3197199"/>
              <a:ext cx="654477" cy="520292"/>
            </a:xfrm>
            <a:custGeom>
              <a:avLst/>
              <a:gdLst/>
              <a:ahLst/>
              <a:cxnLst/>
              <a:rect l="l" t="t" r="r" b="b"/>
              <a:pathLst>
                <a:path w="839073" h="667041" extrusionOk="0">
                  <a:moveTo>
                    <a:pt x="132775" y="169239"/>
                  </a:moveTo>
                  <a:lnTo>
                    <a:pt x="224143" y="122549"/>
                  </a:lnTo>
                  <a:lnTo>
                    <a:pt x="216863" y="156087"/>
                  </a:lnTo>
                  <a:lnTo>
                    <a:pt x="358197" y="164459"/>
                  </a:lnTo>
                  <a:lnTo>
                    <a:pt x="510475" y="98597"/>
                  </a:lnTo>
                  <a:lnTo>
                    <a:pt x="560418" y="38705"/>
                  </a:lnTo>
                  <a:lnTo>
                    <a:pt x="599416" y="106969"/>
                  </a:lnTo>
                  <a:lnTo>
                    <a:pt x="626110" y="73456"/>
                  </a:lnTo>
                  <a:lnTo>
                    <a:pt x="646810" y="103377"/>
                  </a:lnTo>
                  <a:lnTo>
                    <a:pt x="658944" y="47101"/>
                  </a:lnTo>
                  <a:lnTo>
                    <a:pt x="694253" y="59065"/>
                  </a:lnTo>
                  <a:lnTo>
                    <a:pt x="691826" y="386"/>
                  </a:lnTo>
                  <a:lnTo>
                    <a:pt x="739463" y="11306"/>
                  </a:lnTo>
                  <a:lnTo>
                    <a:pt x="755286" y="23270"/>
                  </a:lnTo>
                  <a:lnTo>
                    <a:pt x="716312" y="79571"/>
                  </a:lnTo>
                  <a:lnTo>
                    <a:pt x="726019" y="98718"/>
                  </a:lnTo>
                  <a:lnTo>
                    <a:pt x="749170" y="87943"/>
                  </a:lnTo>
                  <a:lnTo>
                    <a:pt x="777200" y="137037"/>
                  </a:lnTo>
                  <a:lnTo>
                    <a:pt x="736988" y="146744"/>
                  </a:lnTo>
                  <a:lnTo>
                    <a:pt x="772322" y="243814"/>
                  </a:lnTo>
                  <a:lnTo>
                    <a:pt x="711410" y="262985"/>
                  </a:lnTo>
                  <a:lnTo>
                    <a:pt x="742958" y="278540"/>
                  </a:lnTo>
                  <a:lnTo>
                    <a:pt x="690564" y="343213"/>
                  </a:lnTo>
                  <a:lnTo>
                    <a:pt x="709978" y="393496"/>
                  </a:lnTo>
                  <a:lnTo>
                    <a:pt x="722112" y="382721"/>
                  </a:lnTo>
                  <a:lnTo>
                    <a:pt x="797633" y="387574"/>
                  </a:lnTo>
                  <a:lnTo>
                    <a:pt x="800059" y="433052"/>
                  </a:lnTo>
                  <a:lnTo>
                    <a:pt x="823235" y="506121"/>
                  </a:lnTo>
                  <a:lnTo>
                    <a:pt x="731843" y="512115"/>
                  </a:lnTo>
                  <a:lnTo>
                    <a:pt x="839057" y="587539"/>
                  </a:lnTo>
                  <a:lnTo>
                    <a:pt x="776932" y="600716"/>
                  </a:lnTo>
                  <a:lnTo>
                    <a:pt x="783024" y="647431"/>
                  </a:lnTo>
                  <a:lnTo>
                    <a:pt x="759873" y="642577"/>
                  </a:lnTo>
                  <a:lnTo>
                    <a:pt x="734610" y="615907"/>
                  </a:lnTo>
                  <a:lnTo>
                    <a:pt x="680979" y="614718"/>
                  </a:lnTo>
                  <a:lnTo>
                    <a:pt x="610336" y="667427"/>
                  </a:lnTo>
                  <a:lnTo>
                    <a:pt x="615190" y="611127"/>
                  </a:lnTo>
                  <a:lnTo>
                    <a:pt x="557918" y="648256"/>
                  </a:lnTo>
                  <a:lnTo>
                    <a:pt x="546949" y="557228"/>
                  </a:lnTo>
                  <a:lnTo>
                    <a:pt x="473880" y="533301"/>
                  </a:lnTo>
                  <a:lnTo>
                    <a:pt x="449612" y="509349"/>
                  </a:lnTo>
                  <a:lnTo>
                    <a:pt x="428839" y="551259"/>
                  </a:lnTo>
                  <a:lnTo>
                    <a:pt x="370355" y="527307"/>
                  </a:lnTo>
                  <a:lnTo>
                    <a:pt x="315534" y="564436"/>
                  </a:lnTo>
                  <a:lnTo>
                    <a:pt x="250958" y="526118"/>
                  </a:lnTo>
                  <a:lnTo>
                    <a:pt x="216838" y="591980"/>
                  </a:lnTo>
                  <a:lnTo>
                    <a:pt x="203442" y="559655"/>
                  </a:lnTo>
                  <a:lnTo>
                    <a:pt x="80406" y="530923"/>
                  </a:lnTo>
                  <a:lnTo>
                    <a:pt x="69437" y="496172"/>
                  </a:lnTo>
                  <a:lnTo>
                    <a:pt x="80406" y="454262"/>
                  </a:lnTo>
                  <a:lnTo>
                    <a:pt x="54804" y="459115"/>
                  </a:lnTo>
                  <a:lnTo>
                    <a:pt x="51164" y="437565"/>
                  </a:lnTo>
                  <a:lnTo>
                    <a:pt x="25586" y="426791"/>
                  </a:lnTo>
                  <a:lnTo>
                    <a:pt x="-16" y="431644"/>
                  </a:lnTo>
                  <a:lnTo>
                    <a:pt x="1221" y="361001"/>
                  </a:lnTo>
                  <a:lnTo>
                    <a:pt x="53591" y="355007"/>
                  </a:lnTo>
                  <a:lnTo>
                    <a:pt x="52377" y="343043"/>
                  </a:lnTo>
                  <a:lnTo>
                    <a:pt x="107198" y="339452"/>
                  </a:lnTo>
                  <a:lnTo>
                    <a:pt x="103557" y="316689"/>
                  </a:lnTo>
                  <a:lnTo>
                    <a:pt x="143769" y="306982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18"/>
            <p:cNvSpPr/>
            <p:nvPr/>
          </p:nvSpPr>
          <p:spPr>
            <a:xfrm>
              <a:off x="2001351" y="2077752"/>
              <a:ext cx="259189" cy="200416"/>
            </a:xfrm>
            <a:custGeom>
              <a:avLst/>
              <a:gdLst/>
              <a:ahLst/>
              <a:cxnLst/>
              <a:rect l="l" t="t" r="r" b="b"/>
              <a:pathLst>
                <a:path w="332294" h="256944" extrusionOk="0">
                  <a:moveTo>
                    <a:pt x="69437" y="54284"/>
                  </a:moveTo>
                  <a:lnTo>
                    <a:pt x="70675" y="69840"/>
                  </a:lnTo>
                  <a:lnTo>
                    <a:pt x="114526" y="50668"/>
                  </a:lnTo>
                  <a:lnTo>
                    <a:pt x="143647" y="67437"/>
                  </a:lnTo>
                  <a:lnTo>
                    <a:pt x="158208" y="61468"/>
                  </a:lnTo>
                  <a:lnTo>
                    <a:pt x="188664" y="36302"/>
                  </a:lnTo>
                  <a:lnTo>
                    <a:pt x="198371" y="20747"/>
                  </a:lnTo>
                  <a:lnTo>
                    <a:pt x="217785" y="21936"/>
                  </a:lnTo>
                  <a:lnTo>
                    <a:pt x="227492" y="386"/>
                  </a:lnTo>
                  <a:lnTo>
                    <a:pt x="240912" y="3978"/>
                  </a:lnTo>
                  <a:lnTo>
                    <a:pt x="240912" y="11258"/>
                  </a:lnTo>
                  <a:lnTo>
                    <a:pt x="259185" y="11258"/>
                  </a:lnTo>
                  <a:lnTo>
                    <a:pt x="283452" y="3978"/>
                  </a:lnTo>
                  <a:lnTo>
                    <a:pt x="287117" y="19533"/>
                  </a:lnTo>
                  <a:lnTo>
                    <a:pt x="285903" y="32710"/>
                  </a:lnTo>
                  <a:lnTo>
                    <a:pt x="287117" y="42417"/>
                  </a:lnTo>
                  <a:lnTo>
                    <a:pt x="274983" y="41228"/>
                  </a:lnTo>
                  <a:lnTo>
                    <a:pt x="270130" y="54406"/>
                  </a:lnTo>
                  <a:lnTo>
                    <a:pt x="285976" y="61686"/>
                  </a:lnTo>
                  <a:lnTo>
                    <a:pt x="283550" y="83235"/>
                  </a:lnTo>
                  <a:lnTo>
                    <a:pt x="301823" y="66467"/>
                  </a:lnTo>
                  <a:lnTo>
                    <a:pt x="312792" y="71320"/>
                  </a:lnTo>
                  <a:lnTo>
                    <a:pt x="298232" y="104858"/>
                  </a:lnTo>
                  <a:lnTo>
                    <a:pt x="314054" y="129999"/>
                  </a:lnTo>
                  <a:lnTo>
                    <a:pt x="304347" y="187489"/>
                  </a:lnTo>
                  <a:lnTo>
                    <a:pt x="328614" y="192342"/>
                  </a:lnTo>
                  <a:lnTo>
                    <a:pt x="332279" y="205519"/>
                  </a:lnTo>
                  <a:lnTo>
                    <a:pt x="289641" y="235466"/>
                  </a:lnTo>
                  <a:lnTo>
                    <a:pt x="259185" y="235466"/>
                  </a:lnTo>
                  <a:lnTo>
                    <a:pt x="236058" y="249832"/>
                  </a:lnTo>
                  <a:lnTo>
                    <a:pt x="216644" y="242552"/>
                  </a:lnTo>
                  <a:lnTo>
                    <a:pt x="204510" y="197050"/>
                  </a:lnTo>
                  <a:lnTo>
                    <a:pt x="193541" y="195837"/>
                  </a:lnTo>
                  <a:lnTo>
                    <a:pt x="191115" y="169506"/>
                  </a:lnTo>
                  <a:lnTo>
                    <a:pt x="206937" y="168293"/>
                  </a:lnTo>
                  <a:lnTo>
                    <a:pt x="200846" y="150335"/>
                  </a:lnTo>
                  <a:lnTo>
                    <a:pt x="216692" y="147908"/>
                  </a:lnTo>
                  <a:lnTo>
                    <a:pt x="210602" y="121554"/>
                  </a:lnTo>
                  <a:lnTo>
                    <a:pt x="239723" y="94010"/>
                  </a:lnTo>
                  <a:lnTo>
                    <a:pt x="217882" y="85614"/>
                  </a:lnTo>
                  <a:lnTo>
                    <a:pt x="204486" y="96413"/>
                  </a:lnTo>
                  <a:lnTo>
                    <a:pt x="160635" y="79644"/>
                  </a:lnTo>
                  <a:lnTo>
                    <a:pt x="154543" y="84497"/>
                  </a:lnTo>
                  <a:lnTo>
                    <a:pt x="158184" y="89351"/>
                  </a:lnTo>
                  <a:lnTo>
                    <a:pt x="152117" y="94204"/>
                  </a:lnTo>
                  <a:lnTo>
                    <a:pt x="144836" y="88210"/>
                  </a:lnTo>
                  <a:lnTo>
                    <a:pt x="136318" y="95490"/>
                  </a:lnTo>
                  <a:lnTo>
                    <a:pt x="152165" y="118253"/>
                  </a:lnTo>
                  <a:lnTo>
                    <a:pt x="142458" y="125534"/>
                  </a:lnTo>
                  <a:lnTo>
                    <a:pt x="137605" y="118253"/>
                  </a:lnTo>
                  <a:lnTo>
                    <a:pt x="125471" y="127960"/>
                  </a:lnTo>
                  <a:lnTo>
                    <a:pt x="141342" y="145918"/>
                  </a:lnTo>
                  <a:lnTo>
                    <a:pt x="149860" y="135144"/>
                  </a:lnTo>
                  <a:lnTo>
                    <a:pt x="177889" y="153102"/>
                  </a:lnTo>
                  <a:lnTo>
                    <a:pt x="164469" y="171060"/>
                  </a:lnTo>
                  <a:lnTo>
                    <a:pt x="171749" y="177054"/>
                  </a:lnTo>
                  <a:lnTo>
                    <a:pt x="162042" y="207000"/>
                  </a:lnTo>
                  <a:lnTo>
                    <a:pt x="176603" y="215372"/>
                  </a:lnTo>
                  <a:lnTo>
                    <a:pt x="172963" y="233330"/>
                  </a:lnTo>
                  <a:lnTo>
                    <a:pt x="158402" y="238184"/>
                  </a:lnTo>
                  <a:lnTo>
                    <a:pt x="143842" y="228598"/>
                  </a:lnTo>
                  <a:lnTo>
                    <a:pt x="132873" y="257331"/>
                  </a:lnTo>
                  <a:lnTo>
                    <a:pt x="102417" y="232190"/>
                  </a:lnTo>
                  <a:lnTo>
                    <a:pt x="86570" y="190279"/>
                  </a:lnTo>
                  <a:lnTo>
                    <a:pt x="79290" y="205835"/>
                  </a:lnTo>
                  <a:lnTo>
                    <a:pt x="64729" y="191469"/>
                  </a:lnTo>
                  <a:lnTo>
                    <a:pt x="53761" y="185474"/>
                  </a:lnTo>
                  <a:lnTo>
                    <a:pt x="48907" y="165114"/>
                  </a:lnTo>
                  <a:lnTo>
                    <a:pt x="65894" y="137570"/>
                  </a:lnTo>
                  <a:lnTo>
                    <a:pt x="104868" y="160333"/>
                  </a:lnTo>
                  <a:lnTo>
                    <a:pt x="118264" y="118423"/>
                  </a:lnTo>
                  <a:lnTo>
                    <a:pt x="98850" y="108838"/>
                  </a:lnTo>
                  <a:lnTo>
                    <a:pt x="101276" y="141186"/>
                  </a:lnTo>
                  <a:lnTo>
                    <a:pt x="90332" y="142375"/>
                  </a:lnTo>
                  <a:lnTo>
                    <a:pt x="91545" y="119612"/>
                  </a:lnTo>
                  <a:lnTo>
                    <a:pt x="52571" y="123204"/>
                  </a:lnTo>
                  <a:lnTo>
                    <a:pt x="41603" y="100465"/>
                  </a:lnTo>
                  <a:lnTo>
                    <a:pt x="59876" y="96874"/>
                  </a:lnTo>
                  <a:lnTo>
                    <a:pt x="34298" y="77703"/>
                  </a:lnTo>
                  <a:lnTo>
                    <a:pt x="20902" y="117234"/>
                  </a:lnTo>
                  <a:lnTo>
                    <a:pt x="-16" y="63991"/>
                  </a:lnTo>
                  <a:lnTo>
                    <a:pt x="26823" y="56711"/>
                  </a:lnTo>
                  <a:lnTo>
                    <a:pt x="40219" y="5428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8"/>
            <p:cNvSpPr/>
            <p:nvPr/>
          </p:nvSpPr>
          <p:spPr>
            <a:xfrm>
              <a:off x="2736566" y="2102810"/>
              <a:ext cx="74976" cy="70055"/>
            </a:xfrm>
            <a:custGeom>
              <a:avLst/>
              <a:gdLst/>
              <a:ahLst/>
              <a:cxnLst/>
              <a:rect l="l" t="t" r="r" b="b"/>
              <a:pathLst>
                <a:path w="96123" h="89814" extrusionOk="0">
                  <a:moveTo>
                    <a:pt x="75504" y="45839"/>
                  </a:moveTo>
                  <a:lnTo>
                    <a:pt x="79169" y="75785"/>
                  </a:lnTo>
                  <a:lnTo>
                    <a:pt x="51140" y="90200"/>
                  </a:lnTo>
                  <a:lnTo>
                    <a:pt x="46286" y="86609"/>
                  </a:lnTo>
                  <a:lnTo>
                    <a:pt x="52353" y="78212"/>
                  </a:lnTo>
                  <a:lnTo>
                    <a:pt x="13379" y="45888"/>
                  </a:lnTo>
                  <a:lnTo>
                    <a:pt x="-16" y="17155"/>
                  </a:lnTo>
                  <a:lnTo>
                    <a:pt x="3648" y="13563"/>
                  </a:lnTo>
                  <a:lnTo>
                    <a:pt x="23062" y="24338"/>
                  </a:lnTo>
                  <a:lnTo>
                    <a:pt x="36458" y="13563"/>
                  </a:lnTo>
                  <a:lnTo>
                    <a:pt x="43738" y="386"/>
                  </a:lnTo>
                  <a:lnTo>
                    <a:pt x="96107" y="23125"/>
                  </a:lnTo>
                  <a:lnTo>
                    <a:pt x="92467" y="35113"/>
                  </a:lnTo>
                  <a:lnTo>
                    <a:pt x="69316" y="29119"/>
                  </a:lnTo>
                  <a:lnTo>
                    <a:pt x="65676" y="36399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18"/>
            <p:cNvSpPr/>
            <p:nvPr/>
          </p:nvSpPr>
          <p:spPr>
            <a:xfrm>
              <a:off x="1950952" y="485325"/>
              <a:ext cx="844559" cy="747341"/>
            </a:xfrm>
            <a:custGeom>
              <a:avLst/>
              <a:gdLst/>
              <a:ahLst/>
              <a:cxnLst/>
              <a:rect l="l" t="t" r="r" b="b"/>
              <a:pathLst>
                <a:path w="1082768" h="958130" extrusionOk="0">
                  <a:moveTo>
                    <a:pt x="91424" y="450646"/>
                  </a:moveTo>
                  <a:lnTo>
                    <a:pt x="132848" y="393156"/>
                  </a:lnTo>
                  <a:lnTo>
                    <a:pt x="201064" y="419510"/>
                  </a:lnTo>
                  <a:lnTo>
                    <a:pt x="210771" y="382381"/>
                  </a:lnTo>
                  <a:lnTo>
                    <a:pt x="332594" y="345252"/>
                  </a:lnTo>
                  <a:lnTo>
                    <a:pt x="360623" y="395558"/>
                  </a:lnTo>
                  <a:lnTo>
                    <a:pt x="415420" y="288975"/>
                  </a:lnTo>
                  <a:lnTo>
                    <a:pt x="460557" y="260243"/>
                  </a:lnTo>
                  <a:lnTo>
                    <a:pt x="439857" y="209960"/>
                  </a:lnTo>
                  <a:lnTo>
                    <a:pt x="492226" y="193191"/>
                  </a:lnTo>
                  <a:lnTo>
                    <a:pt x="432552" y="154873"/>
                  </a:lnTo>
                  <a:lnTo>
                    <a:pt x="451966" y="99786"/>
                  </a:lnTo>
                  <a:lnTo>
                    <a:pt x="575003" y="53071"/>
                  </a:lnTo>
                  <a:lnTo>
                    <a:pt x="579856" y="31521"/>
                  </a:lnTo>
                  <a:lnTo>
                    <a:pt x="612739" y="42296"/>
                  </a:lnTo>
                  <a:lnTo>
                    <a:pt x="645645" y="386"/>
                  </a:lnTo>
                  <a:lnTo>
                    <a:pt x="707770" y="23149"/>
                  </a:lnTo>
                  <a:lnTo>
                    <a:pt x="701679" y="61467"/>
                  </a:lnTo>
                  <a:lnTo>
                    <a:pt x="740677" y="61467"/>
                  </a:lnTo>
                  <a:lnTo>
                    <a:pt x="758926" y="108158"/>
                  </a:lnTo>
                  <a:lnTo>
                    <a:pt x="791857" y="102188"/>
                  </a:lnTo>
                  <a:lnTo>
                    <a:pt x="802802" y="120146"/>
                  </a:lnTo>
                  <a:lnTo>
                    <a:pt x="834350" y="112866"/>
                  </a:lnTo>
                  <a:lnTo>
                    <a:pt x="868470" y="176326"/>
                  </a:lnTo>
                  <a:lnTo>
                    <a:pt x="908681" y="152374"/>
                  </a:lnTo>
                  <a:lnTo>
                    <a:pt x="980537" y="199089"/>
                  </a:lnTo>
                  <a:lnTo>
                    <a:pt x="997524" y="403858"/>
                  </a:lnTo>
                  <a:lnTo>
                    <a:pt x="1066978" y="403858"/>
                  </a:lnTo>
                  <a:lnTo>
                    <a:pt x="1063338" y="439798"/>
                  </a:lnTo>
                  <a:lnTo>
                    <a:pt x="1082752" y="442225"/>
                  </a:lnTo>
                  <a:lnTo>
                    <a:pt x="1077898" y="462585"/>
                  </a:lnTo>
                  <a:lnTo>
                    <a:pt x="1038925" y="499714"/>
                  </a:lnTo>
                  <a:lnTo>
                    <a:pt x="1065619" y="559582"/>
                  </a:lnTo>
                  <a:lnTo>
                    <a:pt x="1022981" y="599114"/>
                  </a:lnTo>
                  <a:lnTo>
                    <a:pt x="974689" y="544173"/>
                  </a:lnTo>
                  <a:lnTo>
                    <a:pt x="899168" y="582491"/>
                  </a:lnTo>
                  <a:lnTo>
                    <a:pt x="863810" y="586083"/>
                  </a:lnTo>
                  <a:lnTo>
                    <a:pt x="812654" y="637578"/>
                  </a:lnTo>
                  <a:lnTo>
                    <a:pt x="756596" y="627993"/>
                  </a:lnTo>
                  <a:lnTo>
                    <a:pt x="695685" y="661530"/>
                  </a:lnTo>
                  <a:lnTo>
                    <a:pt x="689594" y="708221"/>
                  </a:lnTo>
                  <a:lnTo>
                    <a:pt x="737110" y="778888"/>
                  </a:lnTo>
                  <a:lnTo>
                    <a:pt x="710415" y="826792"/>
                  </a:lnTo>
                  <a:lnTo>
                    <a:pt x="644602" y="865111"/>
                  </a:lnTo>
                  <a:lnTo>
                    <a:pt x="582501" y="958516"/>
                  </a:lnTo>
                  <a:lnTo>
                    <a:pt x="515474" y="939345"/>
                  </a:lnTo>
                  <a:lnTo>
                    <a:pt x="470410" y="904618"/>
                  </a:lnTo>
                  <a:lnTo>
                    <a:pt x="463130" y="875885"/>
                  </a:lnTo>
                  <a:lnTo>
                    <a:pt x="288889" y="936942"/>
                  </a:lnTo>
                  <a:lnTo>
                    <a:pt x="255812" y="833854"/>
                  </a:lnTo>
                  <a:lnTo>
                    <a:pt x="74267" y="607511"/>
                  </a:lnTo>
                  <a:lnTo>
                    <a:pt x="-16" y="554826"/>
                  </a:lnTo>
                  <a:lnTo>
                    <a:pt x="66962" y="516508"/>
                  </a:lnTo>
                  <a:lnTo>
                    <a:pt x="75504" y="480567"/>
                  </a:lnTo>
                  <a:lnTo>
                    <a:pt x="97345" y="476976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8"/>
            <p:cNvSpPr/>
            <p:nvPr/>
          </p:nvSpPr>
          <p:spPr>
            <a:xfrm>
              <a:off x="1510485" y="1467885"/>
              <a:ext cx="679444" cy="790234"/>
            </a:xfrm>
            <a:custGeom>
              <a:avLst/>
              <a:gdLst/>
              <a:ahLst/>
              <a:cxnLst/>
              <a:rect l="l" t="t" r="r" b="b"/>
              <a:pathLst>
                <a:path w="871082" h="1013120" extrusionOk="0">
                  <a:moveTo>
                    <a:pt x="871066" y="784712"/>
                  </a:moveTo>
                  <a:lnTo>
                    <a:pt x="857671" y="781096"/>
                  </a:lnTo>
                  <a:lnTo>
                    <a:pt x="847964" y="802670"/>
                  </a:lnTo>
                  <a:lnTo>
                    <a:pt x="828550" y="801457"/>
                  </a:lnTo>
                  <a:lnTo>
                    <a:pt x="818843" y="817036"/>
                  </a:lnTo>
                  <a:lnTo>
                    <a:pt x="788387" y="842178"/>
                  </a:lnTo>
                  <a:lnTo>
                    <a:pt x="773826" y="848172"/>
                  </a:lnTo>
                  <a:lnTo>
                    <a:pt x="744366" y="831500"/>
                  </a:lnTo>
                  <a:lnTo>
                    <a:pt x="700514" y="850671"/>
                  </a:lnTo>
                  <a:lnTo>
                    <a:pt x="699301" y="835091"/>
                  </a:lnTo>
                  <a:lnTo>
                    <a:pt x="670180" y="835091"/>
                  </a:lnTo>
                  <a:lnTo>
                    <a:pt x="673844" y="794371"/>
                  </a:lnTo>
                  <a:lnTo>
                    <a:pt x="659284" y="794371"/>
                  </a:lnTo>
                  <a:lnTo>
                    <a:pt x="668991" y="783596"/>
                  </a:lnTo>
                  <a:lnTo>
                    <a:pt x="583569" y="724723"/>
                  </a:lnTo>
                  <a:lnTo>
                    <a:pt x="550662" y="743894"/>
                  </a:lnTo>
                  <a:lnTo>
                    <a:pt x="536102" y="725936"/>
                  </a:lnTo>
                  <a:lnTo>
                    <a:pt x="509238" y="732003"/>
                  </a:lnTo>
                  <a:lnTo>
                    <a:pt x="540931" y="783499"/>
                  </a:lnTo>
                  <a:lnTo>
                    <a:pt x="523944" y="794274"/>
                  </a:lnTo>
                  <a:lnTo>
                    <a:pt x="533651" y="832592"/>
                  </a:lnTo>
                  <a:lnTo>
                    <a:pt x="526370" y="850574"/>
                  </a:lnTo>
                  <a:lnTo>
                    <a:pt x="575100" y="854166"/>
                  </a:lnTo>
                  <a:lnTo>
                    <a:pt x="615311" y="882899"/>
                  </a:lnTo>
                  <a:lnTo>
                    <a:pt x="605604" y="832592"/>
                  </a:lnTo>
                  <a:lnTo>
                    <a:pt x="621426" y="808640"/>
                  </a:lnTo>
                  <a:lnTo>
                    <a:pt x="653120" y="818226"/>
                  </a:lnTo>
                  <a:lnTo>
                    <a:pt x="656784" y="837397"/>
                  </a:lnTo>
                  <a:lnTo>
                    <a:pt x="629969" y="844677"/>
                  </a:lnTo>
                  <a:lnTo>
                    <a:pt x="650693" y="897362"/>
                  </a:lnTo>
                  <a:lnTo>
                    <a:pt x="664089" y="857854"/>
                  </a:lnTo>
                  <a:lnTo>
                    <a:pt x="689667" y="877002"/>
                  </a:lnTo>
                  <a:lnTo>
                    <a:pt x="671393" y="880593"/>
                  </a:lnTo>
                  <a:lnTo>
                    <a:pt x="682362" y="903356"/>
                  </a:lnTo>
                  <a:lnTo>
                    <a:pt x="721336" y="899764"/>
                  </a:lnTo>
                  <a:lnTo>
                    <a:pt x="720122" y="922503"/>
                  </a:lnTo>
                  <a:lnTo>
                    <a:pt x="731091" y="921314"/>
                  </a:lnTo>
                  <a:lnTo>
                    <a:pt x="728664" y="888990"/>
                  </a:lnTo>
                  <a:lnTo>
                    <a:pt x="748078" y="898697"/>
                  </a:lnTo>
                  <a:lnTo>
                    <a:pt x="734513" y="940388"/>
                  </a:lnTo>
                  <a:lnTo>
                    <a:pt x="695685" y="917625"/>
                  </a:lnTo>
                  <a:lnTo>
                    <a:pt x="678698" y="945169"/>
                  </a:lnTo>
                  <a:lnTo>
                    <a:pt x="683551" y="965529"/>
                  </a:lnTo>
                  <a:lnTo>
                    <a:pt x="694520" y="971524"/>
                  </a:lnTo>
                  <a:lnTo>
                    <a:pt x="683551" y="990671"/>
                  </a:lnTo>
                  <a:lnTo>
                    <a:pt x="699398" y="1003848"/>
                  </a:lnTo>
                  <a:lnTo>
                    <a:pt x="657973" y="996568"/>
                  </a:lnTo>
                  <a:lnTo>
                    <a:pt x="657973" y="1013506"/>
                  </a:lnTo>
                  <a:lnTo>
                    <a:pt x="629944" y="1008653"/>
                  </a:lnTo>
                  <a:lnTo>
                    <a:pt x="648242" y="994286"/>
                  </a:lnTo>
                  <a:lnTo>
                    <a:pt x="616549" y="990695"/>
                  </a:lnTo>
                  <a:lnTo>
                    <a:pt x="559302" y="952376"/>
                  </a:lnTo>
                  <a:lnTo>
                    <a:pt x="521517" y="970334"/>
                  </a:lnTo>
                  <a:lnTo>
                    <a:pt x="500817" y="940413"/>
                  </a:lnTo>
                  <a:lnTo>
                    <a:pt x="475215" y="952376"/>
                  </a:lnTo>
                  <a:lnTo>
                    <a:pt x="488634" y="926022"/>
                  </a:lnTo>
                  <a:lnTo>
                    <a:pt x="470361" y="930875"/>
                  </a:lnTo>
                  <a:lnTo>
                    <a:pt x="454514" y="882971"/>
                  </a:lnTo>
                  <a:lnTo>
                    <a:pt x="422845" y="875691"/>
                  </a:lnTo>
                  <a:lnTo>
                    <a:pt x="428742" y="787090"/>
                  </a:lnTo>
                  <a:lnTo>
                    <a:pt x="358075" y="806262"/>
                  </a:lnTo>
                  <a:lnTo>
                    <a:pt x="337375" y="735595"/>
                  </a:lnTo>
                  <a:lnTo>
                    <a:pt x="153403" y="700868"/>
                  </a:lnTo>
                  <a:lnTo>
                    <a:pt x="153403" y="670946"/>
                  </a:lnTo>
                  <a:lnTo>
                    <a:pt x="92491" y="576303"/>
                  </a:lnTo>
                  <a:lnTo>
                    <a:pt x="53494" y="582297"/>
                  </a:lnTo>
                  <a:lnTo>
                    <a:pt x="8526" y="548783"/>
                  </a:lnTo>
                  <a:lnTo>
                    <a:pt x="-16" y="528423"/>
                  </a:lnTo>
                  <a:lnTo>
                    <a:pt x="20708" y="522453"/>
                  </a:lnTo>
                  <a:lnTo>
                    <a:pt x="26799" y="541600"/>
                  </a:lnTo>
                  <a:lnTo>
                    <a:pt x="58347" y="460183"/>
                  </a:lnTo>
                  <a:lnTo>
                    <a:pt x="13282" y="424242"/>
                  </a:lnTo>
                  <a:lnTo>
                    <a:pt x="43738" y="397912"/>
                  </a:lnTo>
                  <a:lnTo>
                    <a:pt x="30342" y="388205"/>
                  </a:lnTo>
                  <a:lnTo>
                    <a:pt x="47330" y="367845"/>
                  </a:lnTo>
                  <a:lnTo>
                    <a:pt x="40049" y="334307"/>
                  </a:lnTo>
                  <a:lnTo>
                    <a:pt x="108411" y="309287"/>
                  </a:lnTo>
                  <a:lnTo>
                    <a:pt x="116953" y="292518"/>
                  </a:lnTo>
                  <a:lnTo>
                    <a:pt x="180316" y="285238"/>
                  </a:lnTo>
                  <a:lnTo>
                    <a:pt x="183956" y="225370"/>
                  </a:lnTo>
                  <a:lnTo>
                    <a:pt x="211985" y="190838"/>
                  </a:lnTo>
                  <a:lnTo>
                    <a:pt x="204704" y="154897"/>
                  </a:lnTo>
                  <a:lnTo>
                    <a:pt x="248580" y="157324"/>
                  </a:lnTo>
                  <a:lnTo>
                    <a:pt x="248580" y="121263"/>
                  </a:lnTo>
                  <a:lnTo>
                    <a:pt x="304614" y="109299"/>
                  </a:lnTo>
                  <a:lnTo>
                    <a:pt x="361885" y="133251"/>
                  </a:lnTo>
                  <a:lnTo>
                    <a:pt x="366739" y="105707"/>
                  </a:lnTo>
                  <a:lnTo>
                    <a:pt x="310705" y="64986"/>
                  </a:lnTo>
                  <a:lnTo>
                    <a:pt x="375281" y="63797"/>
                  </a:lnTo>
                  <a:lnTo>
                    <a:pt x="349654" y="3978"/>
                  </a:lnTo>
                  <a:lnTo>
                    <a:pt x="381324" y="386"/>
                  </a:lnTo>
                  <a:lnTo>
                    <a:pt x="381324" y="20746"/>
                  </a:lnTo>
                  <a:lnTo>
                    <a:pt x="471477" y="121335"/>
                  </a:lnTo>
                  <a:lnTo>
                    <a:pt x="472691" y="146501"/>
                  </a:lnTo>
                  <a:lnTo>
                    <a:pt x="528724" y="166861"/>
                  </a:lnTo>
                  <a:lnTo>
                    <a:pt x="545712" y="201588"/>
                  </a:lnTo>
                  <a:lnTo>
                    <a:pt x="512805" y="235101"/>
                  </a:lnTo>
                  <a:lnTo>
                    <a:pt x="516445" y="267450"/>
                  </a:lnTo>
                  <a:lnTo>
                    <a:pt x="626086" y="260170"/>
                  </a:lnTo>
                  <a:lnTo>
                    <a:pt x="656566" y="318849"/>
                  </a:lnTo>
                  <a:lnTo>
                    <a:pt x="678406" y="329623"/>
                  </a:lnTo>
                  <a:lnTo>
                    <a:pt x="696656" y="355954"/>
                  </a:lnTo>
                  <a:lnTo>
                    <a:pt x="646737" y="432615"/>
                  </a:lnTo>
                  <a:lnTo>
                    <a:pt x="662560" y="515246"/>
                  </a:lnTo>
                  <a:lnTo>
                    <a:pt x="686827" y="511630"/>
                  </a:lnTo>
                  <a:lnTo>
                    <a:pt x="722379" y="553588"/>
                  </a:lnTo>
                  <a:lnTo>
                    <a:pt x="681124" y="573949"/>
                  </a:lnTo>
                  <a:lnTo>
                    <a:pt x="678698" y="613456"/>
                  </a:lnTo>
                  <a:lnTo>
                    <a:pt x="724806" y="673324"/>
                  </a:lnTo>
                  <a:lnTo>
                    <a:pt x="735775" y="662550"/>
                  </a:lnTo>
                  <a:lnTo>
                    <a:pt x="813746" y="680508"/>
                  </a:lnTo>
                  <a:lnTo>
                    <a:pt x="808893" y="656555"/>
                  </a:lnTo>
                  <a:lnTo>
                    <a:pt x="835587" y="670946"/>
                  </a:lnTo>
                  <a:lnTo>
                    <a:pt x="844129" y="658958"/>
                  </a:lnTo>
                  <a:lnTo>
                    <a:pt x="865970" y="679318"/>
                  </a:lnTo>
                  <a:lnTo>
                    <a:pt x="868397" y="694898"/>
                  </a:lnTo>
                  <a:lnTo>
                    <a:pt x="846556" y="708051"/>
                  </a:lnTo>
                  <a:lnTo>
                    <a:pt x="848983" y="736808"/>
                  </a:lnTo>
                  <a:lnTo>
                    <a:pt x="864829" y="744088"/>
                  </a:lnTo>
                  <a:lnTo>
                    <a:pt x="851434" y="760857"/>
                  </a:lnTo>
                  <a:lnTo>
                    <a:pt x="870848" y="766245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8"/>
            <p:cNvSpPr/>
            <p:nvPr/>
          </p:nvSpPr>
          <p:spPr>
            <a:xfrm>
              <a:off x="2482719" y="764527"/>
              <a:ext cx="671967" cy="1021844"/>
            </a:xfrm>
            <a:custGeom>
              <a:avLst/>
              <a:gdLst/>
              <a:ahLst/>
              <a:cxnLst/>
              <a:rect l="l" t="t" r="r" b="b"/>
              <a:pathLst>
                <a:path w="861496" h="1310057" extrusionOk="0">
                  <a:moveTo>
                    <a:pt x="67181" y="270945"/>
                  </a:moveTo>
                  <a:lnTo>
                    <a:pt x="123239" y="280530"/>
                  </a:lnTo>
                  <a:lnTo>
                    <a:pt x="174395" y="229035"/>
                  </a:lnTo>
                  <a:lnTo>
                    <a:pt x="209752" y="225443"/>
                  </a:lnTo>
                  <a:lnTo>
                    <a:pt x="285249" y="187246"/>
                  </a:lnTo>
                  <a:lnTo>
                    <a:pt x="334002" y="242333"/>
                  </a:lnTo>
                  <a:lnTo>
                    <a:pt x="376640" y="202801"/>
                  </a:lnTo>
                  <a:lnTo>
                    <a:pt x="349946" y="142933"/>
                  </a:lnTo>
                  <a:lnTo>
                    <a:pt x="388919" y="105804"/>
                  </a:lnTo>
                  <a:lnTo>
                    <a:pt x="393773" y="85444"/>
                  </a:lnTo>
                  <a:lnTo>
                    <a:pt x="401053" y="61492"/>
                  </a:lnTo>
                  <a:lnTo>
                    <a:pt x="448569" y="63918"/>
                  </a:lnTo>
                  <a:lnTo>
                    <a:pt x="477690" y="42369"/>
                  </a:lnTo>
                  <a:lnTo>
                    <a:pt x="566630" y="42369"/>
                  </a:lnTo>
                  <a:lnTo>
                    <a:pt x="610482" y="62729"/>
                  </a:lnTo>
                  <a:lnTo>
                    <a:pt x="610482" y="386"/>
                  </a:lnTo>
                  <a:lnTo>
                    <a:pt x="687240" y="60254"/>
                  </a:lnTo>
                  <a:lnTo>
                    <a:pt x="678722" y="104567"/>
                  </a:lnTo>
                  <a:lnTo>
                    <a:pt x="705416" y="154849"/>
                  </a:lnTo>
                  <a:lnTo>
                    <a:pt x="683576" y="203966"/>
                  </a:lnTo>
                  <a:lnTo>
                    <a:pt x="701849" y="321324"/>
                  </a:lnTo>
                  <a:lnTo>
                    <a:pt x="732402" y="341587"/>
                  </a:lnTo>
                  <a:lnTo>
                    <a:pt x="710561" y="389491"/>
                  </a:lnTo>
                  <a:lnTo>
                    <a:pt x="750748" y="413443"/>
                  </a:lnTo>
                  <a:lnTo>
                    <a:pt x="755602" y="456567"/>
                  </a:lnTo>
                  <a:lnTo>
                    <a:pt x="661783" y="524807"/>
                  </a:lnTo>
                  <a:lnTo>
                    <a:pt x="647223" y="557156"/>
                  </a:lnTo>
                  <a:lnTo>
                    <a:pt x="672801" y="583486"/>
                  </a:lnTo>
                  <a:lnTo>
                    <a:pt x="731286" y="579894"/>
                  </a:lnTo>
                  <a:lnTo>
                    <a:pt x="675252" y="627798"/>
                  </a:lnTo>
                  <a:lnTo>
                    <a:pt x="729975" y="655342"/>
                  </a:lnTo>
                  <a:lnTo>
                    <a:pt x="725122" y="708051"/>
                  </a:lnTo>
                  <a:lnTo>
                    <a:pt x="794575" y="698344"/>
                  </a:lnTo>
                  <a:lnTo>
                    <a:pt x="811562" y="741443"/>
                  </a:lnTo>
                  <a:lnTo>
                    <a:pt x="773802" y="823055"/>
                  </a:lnTo>
                  <a:lnTo>
                    <a:pt x="851774" y="836232"/>
                  </a:lnTo>
                  <a:lnTo>
                    <a:pt x="861481" y="874550"/>
                  </a:lnTo>
                  <a:lnTo>
                    <a:pt x="807898" y="884136"/>
                  </a:lnTo>
                  <a:lnTo>
                    <a:pt x="832166" y="909277"/>
                  </a:lnTo>
                  <a:lnTo>
                    <a:pt x="810325" y="990695"/>
                  </a:lnTo>
                  <a:lnTo>
                    <a:pt x="843232" y="1007464"/>
                  </a:lnTo>
                  <a:lnTo>
                    <a:pt x="833525" y="1057770"/>
                  </a:lnTo>
                  <a:lnTo>
                    <a:pt x="812824" y="1078131"/>
                  </a:lnTo>
                  <a:lnTo>
                    <a:pt x="541028" y="1309255"/>
                  </a:lnTo>
                  <a:lnTo>
                    <a:pt x="488659" y="1309255"/>
                  </a:lnTo>
                  <a:lnTo>
                    <a:pt x="478952" y="1298480"/>
                  </a:lnTo>
                  <a:lnTo>
                    <a:pt x="360769" y="1310444"/>
                  </a:lnTo>
                  <a:lnTo>
                    <a:pt x="342495" y="1292486"/>
                  </a:lnTo>
                  <a:lnTo>
                    <a:pt x="331551" y="1254167"/>
                  </a:lnTo>
                  <a:lnTo>
                    <a:pt x="302309" y="1269577"/>
                  </a:lnTo>
                  <a:lnTo>
                    <a:pt x="180486" y="1201313"/>
                  </a:lnTo>
                  <a:lnTo>
                    <a:pt x="86692" y="1216892"/>
                  </a:lnTo>
                  <a:lnTo>
                    <a:pt x="65967" y="1225265"/>
                  </a:lnTo>
                  <a:lnTo>
                    <a:pt x="64754" y="1194129"/>
                  </a:lnTo>
                  <a:lnTo>
                    <a:pt x="85454" y="1183355"/>
                  </a:lnTo>
                  <a:lnTo>
                    <a:pt x="73320" y="1111523"/>
                  </a:lnTo>
                  <a:lnTo>
                    <a:pt x="14860" y="1105529"/>
                  </a:lnTo>
                  <a:lnTo>
                    <a:pt x="68443" y="1075583"/>
                  </a:lnTo>
                  <a:lnTo>
                    <a:pt x="39322" y="1001348"/>
                  </a:lnTo>
                  <a:lnTo>
                    <a:pt x="73417" y="970189"/>
                  </a:lnTo>
                  <a:lnTo>
                    <a:pt x="69753" y="930681"/>
                  </a:lnTo>
                  <a:lnTo>
                    <a:pt x="120860" y="855331"/>
                  </a:lnTo>
                  <a:lnTo>
                    <a:pt x="96593" y="808640"/>
                  </a:lnTo>
                  <a:lnTo>
                    <a:pt x="120860" y="760736"/>
                  </a:lnTo>
                  <a:lnTo>
                    <a:pt x="162115" y="725985"/>
                  </a:lnTo>
                  <a:lnTo>
                    <a:pt x="126781" y="667306"/>
                  </a:lnTo>
                  <a:lnTo>
                    <a:pt x="88997" y="657599"/>
                  </a:lnTo>
                  <a:lnTo>
                    <a:pt x="96277" y="639641"/>
                  </a:lnTo>
                  <a:lnTo>
                    <a:pt x="75528" y="610884"/>
                  </a:lnTo>
                  <a:lnTo>
                    <a:pt x="80382" y="574968"/>
                  </a:lnTo>
                  <a:lnTo>
                    <a:pt x="63395" y="528277"/>
                  </a:lnTo>
                  <a:lnTo>
                    <a:pt x="48834" y="523424"/>
                  </a:lnTo>
                  <a:lnTo>
                    <a:pt x="53688" y="495880"/>
                  </a:lnTo>
                  <a:lnTo>
                    <a:pt x="20805" y="469550"/>
                  </a:lnTo>
                  <a:lnTo>
                    <a:pt x="47500" y="421646"/>
                  </a:lnTo>
                  <a:lnTo>
                    <a:pt x="-16" y="350979"/>
                  </a:lnTo>
                  <a:lnTo>
                    <a:pt x="6075" y="304288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8"/>
            <p:cNvSpPr/>
            <p:nvPr/>
          </p:nvSpPr>
          <p:spPr>
            <a:xfrm>
              <a:off x="2403486" y="3256255"/>
              <a:ext cx="760913" cy="748098"/>
            </a:xfrm>
            <a:custGeom>
              <a:avLst/>
              <a:gdLst/>
              <a:ahLst/>
              <a:cxnLst/>
              <a:rect l="l" t="t" r="r" b="b"/>
              <a:pathLst>
                <a:path w="975529" h="959100" extrusionOk="0">
                  <a:moveTo>
                    <a:pt x="91472" y="430261"/>
                  </a:moveTo>
                  <a:lnTo>
                    <a:pt x="68297" y="357191"/>
                  </a:lnTo>
                  <a:lnTo>
                    <a:pt x="65870" y="311714"/>
                  </a:lnTo>
                  <a:lnTo>
                    <a:pt x="63443" y="276963"/>
                  </a:lnTo>
                  <a:lnTo>
                    <a:pt x="76888" y="248230"/>
                  </a:lnTo>
                  <a:lnTo>
                    <a:pt x="146317" y="275774"/>
                  </a:lnTo>
                  <a:lnTo>
                    <a:pt x="143890" y="291354"/>
                  </a:lnTo>
                  <a:lnTo>
                    <a:pt x="212130" y="326080"/>
                  </a:lnTo>
                  <a:lnTo>
                    <a:pt x="224264" y="299726"/>
                  </a:lnTo>
                  <a:lnTo>
                    <a:pt x="208417" y="263810"/>
                  </a:lnTo>
                  <a:lnTo>
                    <a:pt x="240087" y="258957"/>
                  </a:lnTo>
                  <a:lnTo>
                    <a:pt x="243751" y="236218"/>
                  </a:lnTo>
                  <a:lnTo>
                    <a:pt x="274207" y="269731"/>
                  </a:lnTo>
                  <a:lnTo>
                    <a:pt x="308181" y="261359"/>
                  </a:lnTo>
                  <a:lnTo>
                    <a:pt x="342301" y="237407"/>
                  </a:lnTo>
                  <a:lnTo>
                    <a:pt x="328906" y="188314"/>
                  </a:lnTo>
                  <a:lnTo>
                    <a:pt x="308181" y="198021"/>
                  </a:lnTo>
                  <a:lnTo>
                    <a:pt x="298474" y="153708"/>
                  </a:lnTo>
                  <a:lnTo>
                    <a:pt x="315461" y="128567"/>
                  </a:lnTo>
                  <a:lnTo>
                    <a:pt x="296047" y="116579"/>
                  </a:lnTo>
                  <a:lnTo>
                    <a:pt x="309443" y="78260"/>
                  </a:lnTo>
                  <a:lnTo>
                    <a:pt x="352105" y="97408"/>
                  </a:lnTo>
                  <a:lnTo>
                    <a:pt x="333832" y="114177"/>
                  </a:lnTo>
                  <a:lnTo>
                    <a:pt x="361861" y="156087"/>
                  </a:lnTo>
                  <a:lnTo>
                    <a:pt x="439832" y="96218"/>
                  </a:lnTo>
                  <a:lnTo>
                    <a:pt x="473807" y="102212"/>
                  </a:lnTo>
                  <a:lnTo>
                    <a:pt x="520110" y="59089"/>
                  </a:lnTo>
                  <a:lnTo>
                    <a:pt x="546804" y="51809"/>
                  </a:lnTo>
                  <a:lnTo>
                    <a:pt x="551657" y="24265"/>
                  </a:lnTo>
                  <a:lnTo>
                    <a:pt x="582089" y="8686"/>
                  </a:lnTo>
                  <a:lnTo>
                    <a:pt x="639336" y="15966"/>
                  </a:lnTo>
                  <a:lnTo>
                    <a:pt x="700272" y="1575"/>
                  </a:lnTo>
                  <a:lnTo>
                    <a:pt x="712405" y="13563"/>
                  </a:lnTo>
                  <a:lnTo>
                    <a:pt x="758683" y="386"/>
                  </a:lnTo>
                  <a:lnTo>
                    <a:pt x="756257" y="43510"/>
                  </a:lnTo>
                  <a:lnTo>
                    <a:pt x="774530" y="56663"/>
                  </a:lnTo>
                  <a:lnTo>
                    <a:pt x="846411" y="20747"/>
                  </a:lnTo>
                  <a:lnTo>
                    <a:pt x="902468" y="26741"/>
                  </a:lnTo>
                  <a:lnTo>
                    <a:pt x="917029" y="80639"/>
                  </a:lnTo>
                  <a:lnTo>
                    <a:pt x="951149" y="84230"/>
                  </a:lnTo>
                  <a:lnTo>
                    <a:pt x="971849" y="96194"/>
                  </a:lnTo>
                  <a:lnTo>
                    <a:pt x="975514" y="118957"/>
                  </a:lnTo>
                  <a:lnTo>
                    <a:pt x="966971" y="152471"/>
                  </a:lnTo>
                  <a:lnTo>
                    <a:pt x="929211" y="142764"/>
                  </a:lnTo>
                  <a:lnTo>
                    <a:pt x="923120" y="184674"/>
                  </a:lnTo>
                  <a:lnTo>
                    <a:pt x="946271" y="190668"/>
                  </a:lnTo>
                  <a:lnTo>
                    <a:pt x="975514" y="235005"/>
                  </a:lnTo>
                  <a:lnTo>
                    <a:pt x="971849" y="263737"/>
                  </a:lnTo>
                  <a:lnTo>
                    <a:pt x="935303" y="252938"/>
                  </a:lnTo>
                  <a:lnTo>
                    <a:pt x="889000" y="308025"/>
                  </a:lnTo>
                  <a:lnTo>
                    <a:pt x="915694" y="332002"/>
                  </a:lnTo>
                  <a:lnTo>
                    <a:pt x="927828" y="304458"/>
                  </a:lnTo>
                  <a:lnTo>
                    <a:pt x="946101" y="326008"/>
                  </a:lnTo>
                  <a:lnTo>
                    <a:pt x="913219" y="370320"/>
                  </a:lnTo>
                  <a:lnTo>
                    <a:pt x="937487" y="366704"/>
                  </a:lnTo>
                  <a:lnTo>
                    <a:pt x="943578" y="401455"/>
                  </a:lnTo>
                  <a:lnTo>
                    <a:pt x="965419" y="389467"/>
                  </a:lnTo>
                  <a:lnTo>
                    <a:pt x="959327" y="443341"/>
                  </a:lnTo>
                  <a:lnTo>
                    <a:pt x="942340" y="433780"/>
                  </a:lnTo>
                  <a:lnTo>
                    <a:pt x="916762" y="478092"/>
                  </a:lnTo>
                  <a:lnTo>
                    <a:pt x="935036" y="492434"/>
                  </a:lnTo>
                  <a:lnTo>
                    <a:pt x="920475" y="547546"/>
                  </a:lnTo>
                  <a:lnTo>
                    <a:pt x="886331" y="557107"/>
                  </a:lnTo>
                  <a:lnTo>
                    <a:pt x="879050" y="581084"/>
                  </a:lnTo>
                  <a:lnTo>
                    <a:pt x="820590" y="577468"/>
                  </a:lnTo>
                  <a:lnTo>
                    <a:pt x="808456" y="636146"/>
                  </a:lnTo>
                  <a:lnTo>
                    <a:pt x="781762" y="639762"/>
                  </a:lnTo>
                  <a:lnTo>
                    <a:pt x="795158" y="725985"/>
                  </a:lnTo>
                  <a:lnTo>
                    <a:pt x="892592" y="763090"/>
                  </a:lnTo>
                  <a:lnTo>
                    <a:pt x="890165" y="812207"/>
                  </a:lnTo>
                  <a:lnTo>
                    <a:pt x="831704" y="828952"/>
                  </a:lnTo>
                  <a:lnTo>
                    <a:pt x="791493" y="881661"/>
                  </a:lnTo>
                  <a:lnTo>
                    <a:pt x="758586" y="860111"/>
                  </a:lnTo>
                  <a:lnTo>
                    <a:pt x="731892" y="882850"/>
                  </a:lnTo>
                  <a:lnTo>
                    <a:pt x="677072" y="855307"/>
                  </a:lnTo>
                  <a:lnTo>
                    <a:pt x="624678" y="873265"/>
                  </a:lnTo>
                  <a:lnTo>
                    <a:pt x="605264" y="908015"/>
                  </a:lnTo>
                  <a:lnTo>
                    <a:pt x="540688" y="959487"/>
                  </a:lnTo>
                  <a:lnTo>
                    <a:pt x="495939" y="930778"/>
                  </a:lnTo>
                  <a:lnTo>
                    <a:pt x="452088" y="922382"/>
                  </a:lnTo>
                  <a:lnTo>
                    <a:pt x="387512" y="927235"/>
                  </a:lnTo>
                  <a:lnTo>
                    <a:pt x="364361" y="922382"/>
                  </a:lnTo>
                  <a:lnTo>
                    <a:pt x="337666" y="902021"/>
                  </a:lnTo>
                  <a:lnTo>
                    <a:pt x="305973" y="903235"/>
                  </a:lnTo>
                  <a:lnTo>
                    <a:pt x="296266" y="851739"/>
                  </a:lnTo>
                  <a:lnTo>
                    <a:pt x="192741" y="808616"/>
                  </a:lnTo>
                  <a:lnTo>
                    <a:pt x="157164" y="738021"/>
                  </a:lnTo>
                  <a:lnTo>
                    <a:pt x="185194" y="699703"/>
                  </a:lnTo>
                  <a:lnTo>
                    <a:pt x="144982" y="687739"/>
                  </a:lnTo>
                  <a:lnTo>
                    <a:pt x="152262" y="636219"/>
                  </a:lnTo>
                  <a:lnTo>
                    <a:pt x="95015" y="629061"/>
                  </a:lnTo>
                  <a:lnTo>
                    <a:pt x="103558" y="591931"/>
                  </a:lnTo>
                  <a:lnTo>
                    <a:pt x="51140" y="571571"/>
                  </a:lnTo>
                  <a:lnTo>
                    <a:pt x="45073" y="524856"/>
                  </a:lnTo>
                  <a:lnTo>
                    <a:pt x="107198" y="511679"/>
                  </a:lnTo>
                  <a:lnTo>
                    <a:pt x="-16" y="436255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8"/>
            <p:cNvSpPr/>
            <p:nvPr/>
          </p:nvSpPr>
          <p:spPr>
            <a:xfrm>
              <a:off x="1855951" y="3594835"/>
              <a:ext cx="785028" cy="588397"/>
            </a:xfrm>
            <a:custGeom>
              <a:avLst/>
              <a:gdLst/>
              <a:ahLst/>
              <a:cxnLst/>
              <a:rect l="l" t="t" r="r" b="b"/>
              <a:pathLst>
                <a:path w="1006446" h="754355" extrusionOk="0">
                  <a:moveTo>
                    <a:pt x="1006430" y="469817"/>
                  </a:moveTo>
                  <a:lnTo>
                    <a:pt x="996723" y="418321"/>
                  </a:lnTo>
                  <a:lnTo>
                    <a:pt x="893198" y="375198"/>
                  </a:lnTo>
                  <a:lnTo>
                    <a:pt x="857840" y="304555"/>
                  </a:lnTo>
                  <a:lnTo>
                    <a:pt x="885869" y="266237"/>
                  </a:lnTo>
                  <a:lnTo>
                    <a:pt x="845658" y="254273"/>
                  </a:lnTo>
                  <a:lnTo>
                    <a:pt x="852938" y="202753"/>
                  </a:lnTo>
                  <a:lnTo>
                    <a:pt x="795691" y="195594"/>
                  </a:lnTo>
                  <a:lnTo>
                    <a:pt x="804234" y="158465"/>
                  </a:lnTo>
                  <a:lnTo>
                    <a:pt x="751816" y="138104"/>
                  </a:lnTo>
                  <a:lnTo>
                    <a:pt x="728689" y="133251"/>
                  </a:lnTo>
                  <a:lnTo>
                    <a:pt x="703086" y="106969"/>
                  </a:lnTo>
                  <a:lnTo>
                    <a:pt x="649455" y="105756"/>
                  </a:lnTo>
                  <a:lnTo>
                    <a:pt x="578813" y="158465"/>
                  </a:lnTo>
                  <a:lnTo>
                    <a:pt x="583666" y="102188"/>
                  </a:lnTo>
                  <a:lnTo>
                    <a:pt x="526395" y="139318"/>
                  </a:lnTo>
                  <a:lnTo>
                    <a:pt x="515426" y="48290"/>
                  </a:lnTo>
                  <a:lnTo>
                    <a:pt x="442332" y="24338"/>
                  </a:lnTo>
                  <a:lnTo>
                    <a:pt x="418065" y="386"/>
                  </a:lnTo>
                  <a:lnTo>
                    <a:pt x="397340" y="42320"/>
                  </a:lnTo>
                  <a:lnTo>
                    <a:pt x="338880" y="18344"/>
                  </a:lnTo>
                  <a:lnTo>
                    <a:pt x="284035" y="55474"/>
                  </a:lnTo>
                  <a:lnTo>
                    <a:pt x="219483" y="17155"/>
                  </a:lnTo>
                  <a:lnTo>
                    <a:pt x="185169" y="82969"/>
                  </a:lnTo>
                  <a:lnTo>
                    <a:pt x="171774" y="50644"/>
                  </a:lnTo>
                  <a:lnTo>
                    <a:pt x="48737" y="21911"/>
                  </a:lnTo>
                  <a:lnTo>
                    <a:pt x="-16" y="35064"/>
                  </a:lnTo>
                  <a:lnTo>
                    <a:pt x="21824" y="62608"/>
                  </a:lnTo>
                  <a:lnTo>
                    <a:pt x="19398" y="85371"/>
                  </a:lnTo>
                  <a:lnTo>
                    <a:pt x="40098" y="105707"/>
                  </a:lnTo>
                  <a:lnTo>
                    <a:pt x="48640" y="102140"/>
                  </a:lnTo>
                  <a:lnTo>
                    <a:pt x="88851" y="158416"/>
                  </a:lnTo>
                  <a:lnTo>
                    <a:pt x="65676" y="177588"/>
                  </a:lnTo>
                  <a:lnTo>
                    <a:pt x="116856" y="227870"/>
                  </a:lnTo>
                  <a:lnTo>
                    <a:pt x="113216" y="242236"/>
                  </a:lnTo>
                  <a:lnTo>
                    <a:pt x="96229" y="236267"/>
                  </a:lnTo>
                  <a:lnTo>
                    <a:pt x="109624" y="260194"/>
                  </a:lnTo>
                  <a:lnTo>
                    <a:pt x="114478" y="284171"/>
                  </a:lnTo>
                  <a:lnTo>
                    <a:pt x="142483" y="315281"/>
                  </a:lnTo>
                  <a:lnTo>
                    <a:pt x="123068" y="341636"/>
                  </a:lnTo>
                  <a:lnTo>
                    <a:pt x="127922" y="359618"/>
                  </a:lnTo>
                  <a:lnTo>
                    <a:pt x="204680" y="352338"/>
                  </a:lnTo>
                  <a:lnTo>
                    <a:pt x="202253" y="376290"/>
                  </a:lnTo>
                  <a:lnTo>
                    <a:pt x="225380" y="403834"/>
                  </a:lnTo>
                  <a:lnTo>
                    <a:pt x="202253" y="417011"/>
                  </a:lnTo>
                  <a:lnTo>
                    <a:pt x="192546" y="442152"/>
                  </a:lnTo>
                  <a:lnTo>
                    <a:pt x="199827" y="451859"/>
                  </a:lnTo>
                  <a:lnTo>
                    <a:pt x="175559" y="466226"/>
                  </a:lnTo>
                  <a:lnTo>
                    <a:pt x="191406" y="484208"/>
                  </a:lnTo>
                  <a:lnTo>
                    <a:pt x="215795" y="468628"/>
                  </a:lnTo>
                  <a:lnTo>
                    <a:pt x="240062" y="479403"/>
                  </a:lnTo>
                  <a:lnTo>
                    <a:pt x="220648" y="504544"/>
                  </a:lnTo>
                  <a:lnTo>
                    <a:pt x="265737" y="522526"/>
                  </a:lnTo>
                  <a:lnTo>
                    <a:pt x="266951" y="491367"/>
                  </a:lnTo>
                  <a:lnTo>
                    <a:pt x="268164" y="473409"/>
                  </a:lnTo>
                  <a:lnTo>
                    <a:pt x="297285" y="498550"/>
                  </a:lnTo>
                  <a:lnTo>
                    <a:pt x="309419" y="479403"/>
                  </a:lnTo>
                  <a:lnTo>
                    <a:pt x="336259" y="505757"/>
                  </a:lnTo>
                  <a:lnTo>
                    <a:pt x="339899" y="472195"/>
                  </a:lnTo>
                  <a:lnTo>
                    <a:pt x="358172" y="468628"/>
                  </a:lnTo>
                  <a:lnTo>
                    <a:pt x="364263" y="500952"/>
                  </a:lnTo>
                  <a:lnTo>
                    <a:pt x="383677" y="488988"/>
                  </a:lnTo>
                  <a:lnTo>
                    <a:pt x="409255" y="497361"/>
                  </a:lnTo>
                  <a:lnTo>
                    <a:pt x="445826" y="487654"/>
                  </a:lnTo>
                  <a:lnTo>
                    <a:pt x="448253" y="500831"/>
                  </a:lnTo>
                  <a:lnTo>
                    <a:pt x="457960" y="498404"/>
                  </a:lnTo>
                  <a:lnTo>
                    <a:pt x="477374" y="539125"/>
                  </a:lnTo>
                  <a:lnTo>
                    <a:pt x="495648" y="533155"/>
                  </a:lnTo>
                  <a:lnTo>
                    <a:pt x="513921" y="564290"/>
                  </a:lnTo>
                  <a:lnTo>
                    <a:pt x="506641" y="591834"/>
                  </a:lnTo>
                  <a:lnTo>
                    <a:pt x="528482" y="600206"/>
                  </a:lnTo>
                  <a:lnTo>
                    <a:pt x="523628" y="614573"/>
                  </a:lnTo>
                  <a:lnTo>
                    <a:pt x="566290" y="619426"/>
                  </a:lnTo>
                  <a:lnTo>
                    <a:pt x="580851" y="662525"/>
                  </a:lnTo>
                  <a:lnTo>
                    <a:pt x="574760" y="678105"/>
                  </a:lnTo>
                  <a:lnTo>
                    <a:pt x="568669" y="690069"/>
                  </a:lnTo>
                  <a:lnTo>
                    <a:pt x="569906" y="710430"/>
                  </a:lnTo>
                  <a:lnTo>
                    <a:pt x="591747" y="722393"/>
                  </a:lnTo>
                  <a:lnTo>
                    <a:pt x="597838" y="691258"/>
                  </a:lnTo>
                  <a:lnTo>
                    <a:pt x="666079" y="703222"/>
                  </a:lnTo>
                  <a:lnTo>
                    <a:pt x="734294" y="754742"/>
                  </a:lnTo>
                  <a:lnTo>
                    <a:pt x="750117" y="739162"/>
                  </a:lnTo>
                  <a:lnTo>
                    <a:pt x="779383" y="741589"/>
                  </a:lnTo>
                  <a:lnTo>
                    <a:pt x="832966" y="686526"/>
                  </a:lnTo>
                  <a:lnTo>
                    <a:pt x="824448" y="674538"/>
                  </a:lnTo>
                  <a:lnTo>
                    <a:pt x="828088" y="641024"/>
                  </a:lnTo>
                  <a:lnTo>
                    <a:pt x="848813" y="638597"/>
                  </a:lnTo>
                  <a:lnTo>
                    <a:pt x="851240" y="606249"/>
                  </a:lnTo>
                  <a:lnTo>
                    <a:pt x="836679" y="606249"/>
                  </a:lnTo>
                  <a:lnTo>
                    <a:pt x="835466" y="567930"/>
                  </a:lnTo>
                  <a:lnTo>
                    <a:pt x="854880" y="557156"/>
                  </a:lnTo>
                  <a:lnTo>
                    <a:pt x="835466" y="522453"/>
                  </a:lnTo>
                  <a:lnTo>
                    <a:pt x="812315" y="510465"/>
                  </a:lnTo>
                  <a:lnTo>
                    <a:pt x="948771" y="487702"/>
                  </a:lnTo>
                  <a:close/>
                  <a:moveTo>
                    <a:pt x="648242" y="565625"/>
                  </a:moveTo>
                  <a:lnTo>
                    <a:pt x="601964" y="528496"/>
                  </a:lnTo>
                  <a:lnTo>
                    <a:pt x="561752" y="511727"/>
                  </a:lnTo>
                  <a:lnTo>
                    <a:pt x="667753" y="474622"/>
                  </a:lnTo>
                  <a:lnTo>
                    <a:pt x="695782" y="484208"/>
                  </a:lnTo>
                  <a:lnTo>
                    <a:pt x="705489" y="542887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18"/>
            <p:cNvSpPr/>
            <p:nvPr/>
          </p:nvSpPr>
          <p:spPr>
            <a:xfrm>
              <a:off x="3085186" y="4277275"/>
              <a:ext cx="534829" cy="663241"/>
            </a:xfrm>
            <a:custGeom>
              <a:avLst/>
              <a:gdLst/>
              <a:ahLst/>
              <a:cxnLst/>
              <a:rect l="l" t="t" r="r" b="b"/>
              <a:pathLst>
                <a:path w="685678" h="850309" extrusionOk="0">
                  <a:moveTo>
                    <a:pt x="15928" y="408736"/>
                  </a:moveTo>
                  <a:lnTo>
                    <a:pt x="32915" y="338093"/>
                  </a:lnTo>
                  <a:lnTo>
                    <a:pt x="-16" y="280603"/>
                  </a:lnTo>
                  <a:lnTo>
                    <a:pt x="48737" y="245876"/>
                  </a:lnTo>
                  <a:lnTo>
                    <a:pt x="88924" y="262645"/>
                  </a:lnTo>
                  <a:lnTo>
                    <a:pt x="70675" y="225516"/>
                  </a:lnTo>
                  <a:lnTo>
                    <a:pt x="94943" y="238717"/>
                  </a:lnTo>
                  <a:lnTo>
                    <a:pt x="92516" y="196783"/>
                  </a:lnTo>
                  <a:lnTo>
                    <a:pt x="165634" y="148879"/>
                  </a:lnTo>
                  <a:lnTo>
                    <a:pt x="121758" y="60278"/>
                  </a:lnTo>
                  <a:lnTo>
                    <a:pt x="182670" y="43485"/>
                  </a:lnTo>
                  <a:lnTo>
                    <a:pt x="189950" y="8783"/>
                  </a:lnTo>
                  <a:lnTo>
                    <a:pt x="211791" y="386"/>
                  </a:lnTo>
                  <a:lnTo>
                    <a:pt x="254429" y="42296"/>
                  </a:lnTo>
                  <a:lnTo>
                    <a:pt x="319004" y="19558"/>
                  </a:lnTo>
                  <a:lnTo>
                    <a:pt x="339705" y="49504"/>
                  </a:lnTo>
                  <a:lnTo>
                    <a:pt x="396976" y="31521"/>
                  </a:lnTo>
                  <a:lnTo>
                    <a:pt x="471283" y="87822"/>
                  </a:lnTo>
                  <a:lnTo>
                    <a:pt x="477374" y="150068"/>
                  </a:lnTo>
                  <a:lnTo>
                    <a:pt x="551706" y="129708"/>
                  </a:lnTo>
                  <a:lnTo>
                    <a:pt x="560224" y="153684"/>
                  </a:lnTo>
                  <a:lnTo>
                    <a:pt x="535956" y="162057"/>
                  </a:lnTo>
                  <a:lnTo>
                    <a:pt x="556656" y="193191"/>
                  </a:lnTo>
                  <a:lnTo>
                    <a:pt x="509165" y="214741"/>
                  </a:lnTo>
                  <a:lnTo>
                    <a:pt x="515256" y="257865"/>
                  </a:lnTo>
                  <a:lnTo>
                    <a:pt x="571290" y="243498"/>
                  </a:lnTo>
                  <a:lnTo>
                    <a:pt x="578570" y="269853"/>
                  </a:lnTo>
                  <a:lnTo>
                    <a:pt x="529841" y="278225"/>
                  </a:lnTo>
                  <a:lnTo>
                    <a:pt x="511567" y="303366"/>
                  </a:lnTo>
                  <a:lnTo>
                    <a:pt x="521274" y="339282"/>
                  </a:lnTo>
                  <a:lnTo>
                    <a:pt x="499434" y="351270"/>
                  </a:lnTo>
                  <a:lnTo>
                    <a:pt x="511567" y="433901"/>
                  </a:lnTo>
                  <a:lnTo>
                    <a:pt x="566388" y="425504"/>
                  </a:lnTo>
                  <a:lnTo>
                    <a:pt x="612690" y="466225"/>
                  </a:lnTo>
                  <a:lnTo>
                    <a:pt x="644238" y="463798"/>
                  </a:lnTo>
                  <a:lnTo>
                    <a:pt x="672267" y="461372"/>
                  </a:lnTo>
                  <a:lnTo>
                    <a:pt x="685663" y="529637"/>
                  </a:lnTo>
                  <a:lnTo>
                    <a:pt x="602813" y="564364"/>
                  </a:lnTo>
                  <a:lnTo>
                    <a:pt x="601576" y="570333"/>
                  </a:lnTo>
                  <a:lnTo>
                    <a:pt x="597935" y="612268"/>
                  </a:lnTo>
                  <a:lnTo>
                    <a:pt x="554084" y="560771"/>
                  </a:lnTo>
                  <a:lnTo>
                    <a:pt x="534670" y="602681"/>
                  </a:lnTo>
                  <a:lnTo>
                    <a:pt x="479825" y="600255"/>
                  </a:lnTo>
                  <a:lnTo>
                    <a:pt x="485916" y="625420"/>
                  </a:lnTo>
                  <a:lnTo>
                    <a:pt x="404669" y="654250"/>
                  </a:lnTo>
                  <a:lnTo>
                    <a:pt x="396151" y="778791"/>
                  </a:lnTo>
                  <a:lnTo>
                    <a:pt x="416851" y="783644"/>
                  </a:lnTo>
                  <a:lnTo>
                    <a:pt x="409571" y="820774"/>
                  </a:lnTo>
                  <a:lnTo>
                    <a:pt x="346208" y="850696"/>
                  </a:lnTo>
                  <a:lnTo>
                    <a:pt x="324368" y="839921"/>
                  </a:lnTo>
                  <a:lnTo>
                    <a:pt x="308521" y="808810"/>
                  </a:lnTo>
                  <a:lnTo>
                    <a:pt x="170851" y="770467"/>
                  </a:lnTo>
                  <a:lnTo>
                    <a:pt x="157456" y="667476"/>
                  </a:lnTo>
                  <a:lnTo>
                    <a:pt x="184150" y="554923"/>
                  </a:lnTo>
                  <a:lnTo>
                    <a:pt x="131756" y="556137"/>
                  </a:lnTo>
                  <a:lnTo>
                    <a:pt x="90356" y="517818"/>
                  </a:lnTo>
                  <a:lnTo>
                    <a:pt x="114623" y="502238"/>
                  </a:lnTo>
                  <a:lnTo>
                    <a:pt x="107343" y="489061"/>
                  </a:lnTo>
                  <a:lnTo>
                    <a:pt x="91521" y="463920"/>
                  </a:lnTo>
                  <a:lnTo>
                    <a:pt x="67253" y="461493"/>
                  </a:lnTo>
                  <a:lnTo>
                    <a:pt x="55119" y="430358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18"/>
            <p:cNvSpPr/>
            <p:nvPr/>
          </p:nvSpPr>
          <p:spPr>
            <a:xfrm>
              <a:off x="2581064" y="2427210"/>
              <a:ext cx="41813" cy="63505"/>
            </a:xfrm>
            <a:custGeom>
              <a:avLst/>
              <a:gdLst/>
              <a:ahLst/>
              <a:cxnLst/>
              <a:rect l="l" t="t" r="r" b="b"/>
              <a:pathLst>
                <a:path w="53606" h="81417" extrusionOk="0">
                  <a:moveTo>
                    <a:pt x="49926" y="26716"/>
                  </a:moveTo>
                  <a:lnTo>
                    <a:pt x="52353" y="35113"/>
                  </a:lnTo>
                  <a:lnTo>
                    <a:pt x="42646" y="38680"/>
                  </a:lnTo>
                  <a:lnTo>
                    <a:pt x="47499" y="51857"/>
                  </a:lnTo>
                  <a:lnTo>
                    <a:pt x="53591" y="54284"/>
                  </a:lnTo>
                  <a:lnTo>
                    <a:pt x="52377" y="69840"/>
                  </a:lnTo>
                  <a:lnTo>
                    <a:pt x="-16" y="81804"/>
                  </a:lnTo>
                  <a:lnTo>
                    <a:pt x="-16" y="11161"/>
                  </a:lnTo>
                  <a:lnTo>
                    <a:pt x="29105" y="386"/>
                  </a:lnTo>
                  <a:lnTo>
                    <a:pt x="27891" y="18368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8"/>
            <p:cNvSpPr/>
            <p:nvPr/>
          </p:nvSpPr>
          <p:spPr>
            <a:xfrm>
              <a:off x="4413142" y="2577442"/>
              <a:ext cx="133787" cy="96271"/>
            </a:xfrm>
            <a:custGeom>
              <a:avLst/>
              <a:gdLst/>
              <a:ahLst/>
              <a:cxnLst/>
              <a:rect l="l" t="t" r="r" b="b"/>
              <a:pathLst>
                <a:path w="171522" h="123424" extrusionOk="0">
                  <a:moveTo>
                    <a:pt x="6075" y="123617"/>
                  </a:moveTo>
                  <a:lnTo>
                    <a:pt x="-16" y="106848"/>
                  </a:lnTo>
                  <a:lnTo>
                    <a:pt x="14544" y="78091"/>
                  </a:lnTo>
                  <a:lnTo>
                    <a:pt x="54731" y="52950"/>
                  </a:lnTo>
                  <a:lnTo>
                    <a:pt x="55945" y="25406"/>
                  </a:lnTo>
                  <a:lnTo>
                    <a:pt x="75359" y="22979"/>
                  </a:lnTo>
                  <a:lnTo>
                    <a:pt x="75359" y="5191"/>
                  </a:lnTo>
                  <a:lnTo>
                    <a:pt x="110692" y="3978"/>
                  </a:lnTo>
                  <a:lnTo>
                    <a:pt x="115546" y="18344"/>
                  </a:lnTo>
                  <a:lnTo>
                    <a:pt x="132533" y="386"/>
                  </a:lnTo>
                  <a:lnTo>
                    <a:pt x="145928" y="23125"/>
                  </a:lnTo>
                  <a:lnTo>
                    <a:pt x="171506" y="23125"/>
                  </a:lnTo>
                  <a:lnTo>
                    <a:pt x="160562" y="93792"/>
                  </a:lnTo>
                  <a:lnTo>
                    <a:pt x="115497" y="88938"/>
                  </a:lnTo>
                  <a:lnTo>
                    <a:pt x="96083" y="120073"/>
                  </a:lnTo>
                  <a:lnTo>
                    <a:pt x="24203" y="114104"/>
                  </a:lnTo>
                  <a:lnTo>
                    <a:pt x="24203" y="123811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8"/>
            <p:cNvSpPr/>
            <p:nvPr/>
          </p:nvSpPr>
          <p:spPr>
            <a:xfrm>
              <a:off x="2622682" y="2548018"/>
              <a:ext cx="718797" cy="771532"/>
            </a:xfrm>
            <a:custGeom>
              <a:avLst/>
              <a:gdLst/>
              <a:ahLst/>
              <a:cxnLst/>
              <a:rect l="l" t="t" r="r" b="b"/>
              <a:pathLst>
                <a:path w="921534" h="989143" extrusionOk="0">
                  <a:moveTo>
                    <a:pt x="846605" y="235150"/>
                  </a:moveTo>
                  <a:lnTo>
                    <a:pt x="902663" y="211174"/>
                  </a:lnTo>
                  <a:lnTo>
                    <a:pt x="890529" y="196807"/>
                  </a:lnTo>
                  <a:lnTo>
                    <a:pt x="869828" y="200399"/>
                  </a:lnTo>
                  <a:lnTo>
                    <a:pt x="836922" y="214765"/>
                  </a:lnTo>
                  <a:lnTo>
                    <a:pt x="822361" y="134537"/>
                  </a:lnTo>
                  <a:lnTo>
                    <a:pt x="724830" y="98621"/>
                  </a:lnTo>
                  <a:lnTo>
                    <a:pt x="722403" y="84279"/>
                  </a:lnTo>
                  <a:lnTo>
                    <a:pt x="707843" y="66297"/>
                  </a:lnTo>
                  <a:lnTo>
                    <a:pt x="654260" y="51930"/>
                  </a:lnTo>
                  <a:lnTo>
                    <a:pt x="631109" y="24387"/>
                  </a:lnTo>
                  <a:lnTo>
                    <a:pt x="609268" y="42369"/>
                  </a:lnTo>
                  <a:lnTo>
                    <a:pt x="534961" y="59113"/>
                  </a:lnTo>
                  <a:lnTo>
                    <a:pt x="521565" y="74693"/>
                  </a:lnTo>
                  <a:lnTo>
                    <a:pt x="475239" y="74693"/>
                  </a:lnTo>
                  <a:lnTo>
                    <a:pt x="475239" y="56711"/>
                  </a:lnTo>
                  <a:lnTo>
                    <a:pt x="442356" y="51857"/>
                  </a:lnTo>
                  <a:lnTo>
                    <a:pt x="407047" y="72218"/>
                  </a:lnTo>
                  <a:lnTo>
                    <a:pt x="385206" y="74645"/>
                  </a:lnTo>
                  <a:lnTo>
                    <a:pt x="386420" y="33924"/>
                  </a:lnTo>
                  <a:lnTo>
                    <a:pt x="325508" y="13539"/>
                  </a:lnTo>
                  <a:lnTo>
                    <a:pt x="290175" y="17155"/>
                  </a:lnTo>
                  <a:lnTo>
                    <a:pt x="271901" y="386"/>
                  </a:lnTo>
                  <a:lnTo>
                    <a:pt x="236568" y="19557"/>
                  </a:lnTo>
                  <a:lnTo>
                    <a:pt x="236568" y="25551"/>
                  </a:lnTo>
                  <a:lnTo>
                    <a:pt x="218294" y="27978"/>
                  </a:lnTo>
                  <a:lnTo>
                    <a:pt x="215867" y="44747"/>
                  </a:lnTo>
                  <a:lnTo>
                    <a:pt x="242562" y="69888"/>
                  </a:lnTo>
                  <a:lnTo>
                    <a:pt x="232855" y="96243"/>
                  </a:lnTo>
                  <a:lnTo>
                    <a:pt x="220721" y="95054"/>
                  </a:lnTo>
                  <a:lnTo>
                    <a:pt x="204898" y="118981"/>
                  </a:lnTo>
                  <a:lnTo>
                    <a:pt x="189052" y="116555"/>
                  </a:lnTo>
                  <a:lnTo>
                    <a:pt x="193905" y="138104"/>
                  </a:lnTo>
                  <a:lnTo>
                    <a:pt x="168327" y="156062"/>
                  </a:lnTo>
                  <a:lnTo>
                    <a:pt x="170754" y="181228"/>
                  </a:lnTo>
                  <a:lnTo>
                    <a:pt x="136634" y="187197"/>
                  </a:lnTo>
                  <a:lnTo>
                    <a:pt x="91569" y="158465"/>
                  </a:lnTo>
                  <a:lnTo>
                    <a:pt x="80600" y="177612"/>
                  </a:lnTo>
                  <a:lnTo>
                    <a:pt x="109721" y="196783"/>
                  </a:lnTo>
                  <a:lnTo>
                    <a:pt x="129135" y="193191"/>
                  </a:lnTo>
                  <a:lnTo>
                    <a:pt x="125471" y="212338"/>
                  </a:lnTo>
                  <a:lnTo>
                    <a:pt x="97466" y="230321"/>
                  </a:lnTo>
                  <a:lnTo>
                    <a:pt x="115740" y="247090"/>
                  </a:lnTo>
                  <a:lnTo>
                    <a:pt x="115740" y="275774"/>
                  </a:lnTo>
                  <a:lnTo>
                    <a:pt x="127873" y="278201"/>
                  </a:lnTo>
                  <a:lnTo>
                    <a:pt x="135154" y="302153"/>
                  </a:lnTo>
                  <a:lnTo>
                    <a:pt x="107125" y="300939"/>
                  </a:lnTo>
                  <a:lnTo>
                    <a:pt x="93729" y="309311"/>
                  </a:lnTo>
                  <a:lnTo>
                    <a:pt x="96156" y="338069"/>
                  </a:lnTo>
                  <a:lnTo>
                    <a:pt x="60822" y="327294"/>
                  </a:lnTo>
                  <a:lnTo>
                    <a:pt x="45000" y="365612"/>
                  </a:lnTo>
                  <a:lnTo>
                    <a:pt x="52280" y="414705"/>
                  </a:lnTo>
                  <a:lnTo>
                    <a:pt x="63225" y="402741"/>
                  </a:lnTo>
                  <a:lnTo>
                    <a:pt x="87492" y="444627"/>
                  </a:lnTo>
                  <a:lnTo>
                    <a:pt x="66792" y="462609"/>
                  </a:lnTo>
                  <a:lnTo>
                    <a:pt x="49805" y="436255"/>
                  </a:lnTo>
                  <a:lnTo>
                    <a:pt x="27964" y="456640"/>
                  </a:lnTo>
                  <a:lnTo>
                    <a:pt x="15830" y="442249"/>
                  </a:lnTo>
                  <a:lnTo>
                    <a:pt x="-16" y="434969"/>
                  </a:lnTo>
                  <a:lnTo>
                    <a:pt x="26678" y="499642"/>
                  </a:lnTo>
                  <a:lnTo>
                    <a:pt x="64462" y="486464"/>
                  </a:lnTo>
                  <a:lnTo>
                    <a:pt x="91157" y="572687"/>
                  </a:lnTo>
                  <a:lnTo>
                    <a:pt x="46092" y="600206"/>
                  </a:lnTo>
                  <a:lnTo>
                    <a:pt x="85065" y="632555"/>
                  </a:lnTo>
                  <a:lnTo>
                    <a:pt x="96034" y="618188"/>
                  </a:lnTo>
                  <a:lnTo>
                    <a:pt x="115448" y="630177"/>
                  </a:lnTo>
                  <a:lnTo>
                    <a:pt x="142143" y="703198"/>
                  </a:lnTo>
                  <a:lnTo>
                    <a:pt x="157989" y="690045"/>
                  </a:lnTo>
                  <a:lnTo>
                    <a:pt x="190896" y="718777"/>
                  </a:lnTo>
                  <a:lnTo>
                    <a:pt x="205457" y="753504"/>
                  </a:lnTo>
                  <a:lnTo>
                    <a:pt x="179879" y="787042"/>
                  </a:lnTo>
                  <a:lnTo>
                    <a:pt x="160465" y="782188"/>
                  </a:lnTo>
                  <a:lnTo>
                    <a:pt x="148331" y="806165"/>
                  </a:lnTo>
                  <a:lnTo>
                    <a:pt x="138624" y="794176"/>
                  </a:lnTo>
                  <a:lnTo>
                    <a:pt x="125228" y="807354"/>
                  </a:lnTo>
                  <a:lnTo>
                    <a:pt x="150830" y="837276"/>
                  </a:lnTo>
                  <a:lnTo>
                    <a:pt x="176408" y="843294"/>
                  </a:lnTo>
                  <a:lnTo>
                    <a:pt x="172768" y="864843"/>
                  </a:lnTo>
                  <a:lnTo>
                    <a:pt x="220260" y="855136"/>
                  </a:lnTo>
                  <a:lnTo>
                    <a:pt x="231229" y="827593"/>
                  </a:lnTo>
                  <a:lnTo>
                    <a:pt x="261685" y="841959"/>
                  </a:lnTo>
                  <a:lnTo>
                    <a:pt x="258020" y="867101"/>
                  </a:lnTo>
                  <a:lnTo>
                    <a:pt x="279861" y="869527"/>
                  </a:lnTo>
                  <a:lnTo>
                    <a:pt x="264014" y="897095"/>
                  </a:lnTo>
                  <a:lnTo>
                    <a:pt x="270105" y="929444"/>
                  </a:lnTo>
                  <a:lnTo>
                    <a:pt x="300561" y="913864"/>
                  </a:lnTo>
                  <a:lnTo>
                    <a:pt x="357808" y="921144"/>
                  </a:lnTo>
                  <a:lnTo>
                    <a:pt x="418744" y="906754"/>
                  </a:lnTo>
                  <a:lnTo>
                    <a:pt x="430878" y="918887"/>
                  </a:lnTo>
                  <a:lnTo>
                    <a:pt x="477156" y="905686"/>
                  </a:lnTo>
                  <a:lnTo>
                    <a:pt x="474729" y="948809"/>
                  </a:lnTo>
                  <a:lnTo>
                    <a:pt x="493002" y="961986"/>
                  </a:lnTo>
                  <a:lnTo>
                    <a:pt x="564907" y="926046"/>
                  </a:lnTo>
                  <a:lnTo>
                    <a:pt x="620965" y="932040"/>
                  </a:lnTo>
                  <a:lnTo>
                    <a:pt x="635525" y="985938"/>
                  </a:lnTo>
                  <a:lnTo>
                    <a:pt x="669621" y="989530"/>
                  </a:lnTo>
                  <a:lnTo>
                    <a:pt x="730533" y="953590"/>
                  </a:lnTo>
                  <a:lnTo>
                    <a:pt x="729320" y="887728"/>
                  </a:lnTo>
                  <a:lnTo>
                    <a:pt x="762226" y="855403"/>
                  </a:lnTo>
                  <a:lnTo>
                    <a:pt x="765867" y="812304"/>
                  </a:lnTo>
                  <a:lnTo>
                    <a:pt x="700077" y="759595"/>
                  </a:lnTo>
                  <a:lnTo>
                    <a:pt x="732960" y="703295"/>
                  </a:lnTo>
                  <a:lnTo>
                    <a:pt x="759654" y="699727"/>
                  </a:lnTo>
                  <a:lnTo>
                    <a:pt x="749947" y="655415"/>
                  </a:lnTo>
                  <a:lnTo>
                    <a:pt x="664647" y="673373"/>
                  </a:lnTo>
                  <a:lnTo>
                    <a:pt x="662220" y="626658"/>
                  </a:lnTo>
                  <a:lnTo>
                    <a:pt x="631764" y="603919"/>
                  </a:lnTo>
                  <a:lnTo>
                    <a:pt x="635429" y="564412"/>
                  </a:lnTo>
                  <a:lnTo>
                    <a:pt x="574493" y="538057"/>
                  </a:lnTo>
                  <a:lnTo>
                    <a:pt x="597644" y="503306"/>
                  </a:lnTo>
                  <a:lnTo>
                    <a:pt x="600071" y="449432"/>
                  </a:lnTo>
                  <a:lnTo>
                    <a:pt x="668311" y="463798"/>
                  </a:lnTo>
                  <a:lnTo>
                    <a:pt x="690152" y="359618"/>
                  </a:lnTo>
                  <a:lnTo>
                    <a:pt x="752301" y="317708"/>
                  </a:lnTo>
                  <a:lnTo>
                    <a:pt x="883879" y="316519"/>
                  </a:lnTo>
                  <a:lnTo>
                    <a:pt x="891160" y="306812"/>
                  </a:lnTo>
                  <a:lnTo>
                    <a:pt x="915427" y="324770"/>
                  </a:lnTo>
                  <a:lnTo>
                    <a:pt x="921518" y="297226"/>
                  </a:lnTo>
                  <a:close/>
                  <a:moveTo>
                    <a:pt x="311797" y="334647"/>
                  </a:moveTo>
                  <a:lnTo>
                    <a:pt x="278890" y="346611"/>
                  </a:lnTo>
                  <a:lnTo>
                    <a:pt x="269183" y="355007"/>
                  </a:lnTo>
                  <a:lnTo>
                    <a:pt x="239917" y="321469"/>
                  </a:lnTo>
                  <a:lnTo>
                    <a:pt x="209485" y="291523"/>
                  </a:lnTo>
                  <a:lnTo>
                    <a:pt x="191212" y="302322"/>
                  </a:lnTo>
                  <a:lnTo>
                    <a:pt x="181505" y="295042"/>
                  </a:lnTo>
                  <a:lnTo>
                    <a:pt x="182718" y="272255"/>
                  </a:lnTo>
                  <a:lnTo>
                    <a:pt x="170584" y="256724"/>
                  </a:lnTo>
                  <a:lnTo>
                    <a:pt x="173011" y="239931"/>
                  </a:lnTo>
                  <a:lnTo>
                    <a:pt x="213198" y="231558"/>
                  </a:lnTo>
                  <a:lnTo>
                    <a:pt x="221716" y="206417"/>
                  </a:lnTo>
                  <a:lnTo>
                    <a:pt x="266829" y="202826"/>
                  </a:lnTo>
                  <a:lnTo>
                    <a:pt x="308229" y="231558"/>
                  </a:lnTo>
                  <a:lnTo>
                    <a:pt x="308229" y="260291"/>
                  </a:lnTo>
                  <a:lnTo>
                    <a:pt x="344777" y="287835"/>
                  </a:lnTo>
                  <a:lnTo>
                    <a:pt x="332643" y="332172"/>
                  </a:lnTo>
                  <a:lnTo>
                    <a:pt x="383799" y="375271"/>
                  </a:lnTo>
                  <a:lnTo>
                    <a:pt x="369238" y="393229"/>
                  </a:lnTo>
                  <a:close/>
                  <a:moveTo>
                    <a:pt x="500647" y="657987"/>
                  </a:moveTo>
                  <a:lnTo>
                    <a:pt x="477471" y="649591"/>
                  </a:lnTo>
                  <a:lnTo>
                    <a:pt x="467764" y="665146"/>
                  </a:lnTo>
                  <a:lnTo>
                    <a:pt x="397121" y="650804"/>
                  </a:lnTo>
                  <a:lnTo>
                    <a:pt x="369093" y="580137"/>
                  </a:lnTo>
                  <a:lnTo>
                    <a:pt x="387390" y="572857"/>
                  </a:lnTo>
                  <a:lnTo>
                    <a:pt x="409231" y="609962"/>
                  </a:lnTo>
                  <a:lnTo>
                    <a:pt x="440779" y="562082"/>
                  </a:lnTo>
                  <a:lnTo>
                    <a:pt x="512659" y="618358"/>
                  </a:lnTo>
                  <a:lnTo>
                    <a:pt x="479752" y="627920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8"/>
            <p:cNvSpPr/>
            <p:nvPr/>
          </p:nvSpPr>
          <p:spPr>
            <a:xfrm>
              <a:off x="656930" y="2073063"/>
              <a:ext cx="751600" cy="996594"/>
            </a:xfrm>
            <a:custGeom>
              <a:avLst/>
              <a:gdLst/>
              <a:ahLst/>
              <a:cxnLst/>
              <a:rect l="l" t="t" r="r" b="b"/>
              <a:pathLst>
                <a:path w="963590" h="1277684" extrusionOk="0">
                  <a:moveTo>
                    <a:pt x="68151" y="439943"/>
                  </a:moveTo>
                  <a:lnTo>
                    <a:pt x="102247" y="509397"/>
                  </a:lnTo>
                  <a:lnTo>
                    <a:pt x="136367" y="408784"/>
                  </a:lnTo>
                  <a:lnTo>
                    <a:pt x="215552" y="389613"/>
                  </a:lnTo>
                  <a:lnTo>
                    <a:pt x="224094" y="364496"/>
                  </a:lnTo>
                  <a:lnTo>
                    <a:pt x="350795" y="350129"/>
                  </a:lnTo>
                  <a:lnTo>
                    <a:pt x="364191" y="272279"/>
                  </a:lnTo>
                  <a:lnTo>
                    <a:pt x="386031" y="351319"/>
                  </a:lnTo>
                  <a:lnTo>
                    <a:pt x="406732" y="346465"/>
                  </a:lnTo>
                  <a:lnTo>
                    <a:pt x="404305" y="286597"/>
                  </a:lnTo>
                  <a:lnTo>
                    <a:pt x="490794" y="225516"/>
                  </a:lnTo>
                  <a:lnTo>
                    <a:pt x="434761" y="207558"/>
                  </a:lnTo>
                  <a:lnTo>
                    <a:pt x="477399" y="182417"/>
                  </a:lnTo>
                  <a:lnTo>
                    <a:pt x="454247" y="146501"/>
                  </a:lnTo>
                  <a:lnTo>
                    <a:pt x="541975" y="92603"/>
                  </a:lnTo>
                  <a:lnTo>
                    <a:pt x="538310" y="68651"/>
                  </a:lnTo>
                  <a:lnTo>
                    <a:pt x="493221" y="50693"/>
                  </a:lnTo>
                  <a:lnTo>
                    <a:pt x="511495" y="11161"/>
                  </a:lnTo>
                  <a:lnTo>
                    <a:pt x="618708" y="25527"/>
                  </a:lnTo>
                  <a:lnTo>
                    <a:pt x="612617" y="386"/>
                  </a:lnTo>
                  <a:lnTo>
                    <a:pt x="633342" y="2813"/>
                  </a:lnTo>
                  <a:lnTo>
                    <a:pt x="641860" y="92603"/>
                  </a:lnTo>
                  <a:lnTo>
                    <a:pt x="677290" y="72412"/>
                  </a:lnTo>
                  <a:lnTo>
                    <a:pt x="667583" y="32904"/>
                  </a:lnTo>
                  <a:lnTo>
                    <a:pt x="762615" y="46058"/>
                  </a:lnTo>
                  <a:lnTo>
                    <a:pt x="753976" y="79474"/>
                  </a:lnTo>
                  <a:lnTo>
                    <a:pt x="767371" y="79474"/>
                  </a:lnTo>
                  <a:lnTo>
                    <a:pt x="781932" y="140555"/>
                  </a:lnTo>
                  <a:lnTo>
                    <a:pt x="778267" y="178874"/>
                  </a:lnTo>
                  <a:lnTo>
                    <a:pt x="814814" y="176447"/>
                  </a:lnTo>
                  <a:lnTo>
                    <a:pt x="887908" y="292615"/>
                  </a:lnTo>
                  <a:lnTo>
                    <a:pt x="805059" y="318946"/>
                  </a:lnTo>
                  <a:lnTo>
                    <a:pt x="836898" y="344208"/>
                  </a:lnTo>
                  <a:lnTo>
                    <a:pt x="805204" y="380124"/>
                  </a:lnTo>
                  <a:lnTo>
                    <a:pt x="773535" y="378911"/>
                  </a:lnTo>
                  <a:lnTo>
                    <a:pt x="777200" y="445986"/>
                  </a:lnTo>
                  <a:lnTo>
                    <a:pt x="817387" y="426815"/>
                  </a:lnTo>
                  <a:lnTo>
                    <a:pt x="822240" y="462755"/>
                  </a:lnTo>
                  <a:lnTo>
                    <a:pt x="849056" y="479524"/>
                  </a:lnTo>
                  <a:lnTo>
                    <a:pt x="853909" y="457974"/>
                  </a:lnTo>
                  <a:lnTo>
                    <a:pt x="875750" y="467681"/>
                  </a:lnTo>
                  <a:lnTo>
                    <a:pt x="909870" y="504787"/>
                  </a:lnTo>
                  <a:lnTo>
                    <a:pt x="891597" y="516775"/>
                  </a:lnTo>
                  <a:lnTo>
                    <a:pt x="902566" y="563489"/>
                  </a:lnTo>
                  <a:lnTo>
                    <a:pt x="886719" y="594625"/>
                  </a:lnTo>
                  <a:lnTo>
                    <a:pt x="954935" y="688006"/>
                  </a:lnTo>
                  <a:lnTo>
                    <a:pt x="925814" y="710769"/>
                  </a:lnTo>
                  <a:lnTo>
                    <a:pt x="922149" y="775442"/>
                  </a:lnTo>
                  <a:lnTo>
                    <a:pt x="963574" y="810169"/>
                  </a:lnTo>
                  <a:lnTo>
                    <a:pt x="900212" y="834121"/>
                  </a:lnTo>
                  <a:lnTo>
                    <a:pt x="845416" y="892654"/>
                  </a:lnTo>
                  <a:lnTo>
                    <a:pt x="745506" y="909423"/>
                  </a:lnTo>
                  <a:lnTo>
                    <a:pt x="708959" y="942936"/>
                  </a:lnTo>
                  <a:lnTo>
                    <a:pt x="722379" y="974072"/>
                  </a:lnTo>
                  <a:lnTo>
                    <a:pt x="700538" y="998024"/>
                  </a:lnTo>
                  <a:lnTo>
                    <a:pt x="750481" y="1013579"/>
                  </a:lnTo>
                  <a:lnTo>
                    <a:pt x="789479" y="1060294"/>
                  </a:lnTo>
                  <a:lnTo>
                    <a:pt x="788266" y="1110577"/>
                  </a:lnTo>
                  <a:lnTo>
                    <a:pt x="826026" y="1158481"/>
                  </a:lnTo>
                  <a:lnTo>
                    <a:pt x="756402" y="1182408"/>
                  </a:lnTo>
                  <a:lnTo>
                    <a:pt x="760067" y="1251862"/>
                  </a:lnTo>
                  <a:lnTo>
                    <a:pt x="718642" y="1242155"/>
                  </a:lnTo>
                  <a:lnTo>
                    <a:pt x="633366" y="1273290"/>
                  </a:lnTo>
                  <a:lnTo>
                    <a:pt x="618805" y="1230191"/>
                  </a:lnTo>
                  <a:lnTo>
                    <a:pt x="549376" y="1278071"/>
                  </a:lnTo>
                  <a:lnTo>
                    <a:pt x="525109" y="1234948"/>
                  </a:lnTo>
                  <a:lnTo>
                    <a:pt x="438595" y="1230094"/>
                  </a:lnTo>
                  <a:lnTo>
                    <a:pt x="419181" y="1189373"/>
                  </a:lnTo>
                  <a:lnTo>
                    <a:pt x="430150" y="1166610"/>
                  </a:lnTo>
                  <a:lnTo>
                    <a:pt x="413162" y="1146250"/>
                  </a:lnTo>
                  <a:lnTo>
                    <a:pt x="504530" y="1097157"/>
                  </a:lnTo>
                  <a:lnTo>
                    <a:pt x="486256" y="1049253"/>
                  </a:lnTo>
                  <a:lnTo>
                    <a:pt x="545954" y="1055247"/>
                  </a:lnTo>
                  <a:lnTo>
                    <a:pt x="565368" y="1028892"/>
                  </a:lnTo>
                  <a:lnTo>
                    <a:pt x="476452" y="877996"/>
                  </a:lnTo>
                  <a:lnTo>
                    <a:pt x="448205" y="899765"/>
                  </a:lnTo>
                  <a:lnTo>
                    <a:pt x="401902" y="835116"/>
                  </a:lnTo>
                  <a:lnTo>
                    <a:pt x="367806" y="865062"/>
                  </a:lnTo>
                  <a:lnTo>
                    <a:pt x="351960" y="782407"/>
                  </a:lnTo>
                  <a:lnTo>
                    <a:pt x="314200" y="776437"/>
                  </a:lnTo>
                  <a:lnTo>
                    <a:pt x="331187" y="742899"/>
                  </a:lnTo>
                  <a:lnTo>
                    <a:pt x="289786" y="723752"/>
                  </a:lnTo>
                  <a:lnTo>
                    <a:pt x="300731" y="681842"/>
                  </a:lnTo>
                  <a:lnTo>
                    <a:pt x="252002" y="691403"/>
                  </a:lnTo>
                  <a:lnTo>
                    <a:pt x="272726" y="649518"/>
                  </a:lnTo>
                  <a:lnTo>
                    <a:pt x="199633" y="593217"/>
                  </a:lnTo>
                  <a:lnTo>
                    <a:pt x="104601" y="631536"/>
                  </a:lnTo>
                  <a:lnTo>
                    <a:pt x="69268" y="607584"/>
                  </a:lnTo>
                  <a:lnTo>
                    <a:pt x="72932" y="552496"/>
                  </a:lnTo>
                  <a:lnTo>
                    <a:pt x="46238" y="553710"/>
                  </a:lnTo>
                  <a:lnTo>
                    <a:pt x="74267" y="532136"/>
                  </a:lnTo>
                  <a:lnTo>
                    <a:pt x="62133" y="511776"/>
                  </a:lnTo>
                  <a:lnTo>
                    <a:pt x="-16" y="480640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FDE6C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18"/>
            <p:cNvSpPr/>
            <p:nvPr/>
          </p:nvSpPr>
          <p:spPr>
            <a:xfrm>
              <a:off x="2150433" y="2857251"/>
              <a:ext cx="308367" cy="445807"/>
            </a:xfrm>
            <a:custGeom>
              <a:avLst/>
              <a:gdLst/>
              <a:ahLst/>
              <a:cxnLst/>
              <a:rect l="l" t="t" r="r" b="b"/>
              <a:pathLst>
                <a:path w="395342" h="571548" extrusionOk="0">
                  <a:moveTo>
                    <a:pt x="2046" y="151160"/>
                  </a:moveTo>
                  <a:lnTo>
                    <a:pt x="5687" y="111653"/>
                  </a:lnTo>
                  <a:lnTo>
                    <a:pt x="25101" y="123616"/>
                  </a:lnTo>
                  <a:lnTo>
                    <a:pt x="52960" y="87967"/>
                  </a:lnTo>
                  <a:lnTo>
                    <a:pt x="81377" y="74111"/>
                  </a:lnTo>
                  <a:lnTo>
                    <a:pt x="88949" y="109202"/>
                  </a:lnTo>
                  <a:lnTo>
                    <a:pt x="134086" y="125436"/>
                  </a:lnTo>
                  <a:lnTo>
                    <a:pt x="120521" y="147836"/>
                  </a:lnTo>
                  <a:lnTo>
                    <a:pt x="127801" y="170890"/>
                  </a:lnTo>
                  <a:lnTo>
                    <a:pt x="172502" y="182295"/>
                  </a:lnTo>
                  <a:lnTo>
                    <a:pt x="166580" y="147763"/>
                  </a:lnTo>
                  <a:lnTo>
                    <a:pt x="194731" y="130193"/>
                  </a:lnTo>
                  <a:lnTo>
                    <a:pt x="190435" y="101654"/>
                  </a:lnTo>
                  <a:lnTo>
                    <a:pt x="208466" y="100247"/>
                  </a:lnTo>
                  <a:lnTo>
                    <a:pt x="215746" y="84279"/>
                  </a:lnTo>
                  <a:lnTo>
                    <a:pt x="223172" y="70252"/>
                  </a:lnTo>
                  <a:lnTo>
                    <a:pt x="235937" y="61370"/>
                  </a:lnTo>
                  <a:lnTo>
                    <a:pt x="262631" y="68651"/>
                  </a:lnTo>
                  <a:lnTo>
                    <a:pt x="269911" y="21936"/>
                  </a:lnTo>
                  <a:lnTo>
                    <a:pt x="325969" y="32735"/>
                  </a:lnTo>
                  <a:lnTo>
                    <a:pt x="378339" y="386"/>
                  </a:lnTo>
                  <a:lnTo>
                    <a:pt x="395326" y="49479"/>
                  </a:lnTo>
                  <a:lnTo>
                    <a:pt x="359968" y="118933"/>
                  </a:lnTo>
                  <a:lnTo>
                    <a:pt x="323446" y="136915"/>
                  </a:lnTo>
                  <a:lnTo>
                    <a:pt x="327086" y="157275"/>
                  </a:lnTo>
                  <a:lnTo>
                    <a:pt x="289325" y="215954"/>
                  </a:lnTo>
                  <a:lnTo>
                    <a:pt x="311166" y="233912"/>
                  </a:lnTo>
                  <a:lnTo>
                    <a:pt x="272168" y="242285"/>
                  </a:lnTo>
                  <a:lnTo>
                    <a:pt x="263626" y="278225"/>
                  </a:lnTo>
                  <a:lnTo>
                    <a:pt x="283040" y="302177"/>
                  </a:lnTo>
                  <a:lnTo>
                    <a:pt x="362225" y="318922"/>
                  </a:lnTo>
                  <a:lnTo>
                    <a:pt x="365865" y="401577"/>
                  </a:lnTo>
                  <a:lnTo>
                    <a:pt x="384139" y="442273"/>
                  </a:lnTo>
                  <a:lnTo>
                    <a:pt x="369578" y="454261"/>
                  </a:lnTo>
                  <a:lnTo>
                    <a:pt x="348878" y="427931"/>
                  </a:lnTo>
                  <a:lnTo>
                    <a:pt x="329464" y="445889"/>
                  </a:lnTo>
                  <a:lnTo>
                    <a:pt x="281948" y="435090"/>
                  </a:lnTo>
                  <a:lnTo>
                    <a:pt x="284375" y="493769"/>
                  </a:lnTo>
                  <a:lnTo>
                    <a:pt x="249041" y="481805"/>
                  </a:lnTo>
                  <a:lnTo>
                    <a:pt x="236907" y="538081"/>
                  </a:lnTo>
                  <a:lnTo>
                    <a:pt x="216207" y="508160"/>
                  </a:lnTo>
                  <a:lnTo>
                    <a:pt x="189513" y="541673"/>
                  </a:lnTo>
                  <a:lnTo>
                    <a:pt x="150491" y="473408"/>
                  </a:lnTo>
                  <a:lnTo>
                    <a:pt x="100742" y="533252"/>
                  </a:lnTo>
                  <a:lnTo>
                    <a:pt x="13064" y="571934"/>
                  </a:lnTo>
                  <a:lnTo>
                    <a:pt x="27770" y="474064"/>
                  </a:lnTo>
                  <a:lnTo>
                    <a:pt x="36021" y="469696"/>
                  </a:lnTo>
                  <a:lnTo>
                    <a:pt x="18646" y="447151"/>
                  </a:lnTo>
                  <a:lnTo>
                    <a:pt x="469" y="448000"/>
                  </a:lnTo>
                  <a:lnTo>
                    <a:pt x="2410" y="432493"/>
                  </a:lnTo>
                  <a:lnTo>
                    <a:pt x="-16" y="419341"/>
                  </a:lnTo>
                  <a:lnTo>
                    <a:pt x="9691" y="423296"/>
                  </a:lnTo>
                  <a:lnTo>
                    <a:pt x="23887" y="431498"/>
                  </a:lnTo>
                  <a:lnTo>
                    <a:pt x="31944" y="423539"/>
                  </a:lnTo>
                  <a:lnTo>
                    <a:pt x="45121" y="424752"/>
                  </a:lnTo>
                  <a:lnTo>
                    <a:pt x="51479" y="414608"/>
                  </a:lnTo>
                  <a:lnTo>
                    <a:pt x="47500" y="401188"/>
                  </a:lnTo>
                  <a:lnTo>
                    <a:pt x="23450" y="374300"/>
                  </a:lnTo>
                  <a:lnTo>
                    <a:pt x="43956" y="360662"/>
                  </a:lnTo>
                  <a:lnTo>
                    <a:pt x="46238" y="346441"/>
                  </a:lnTo>
                  <a:lnTo>
                    <a:pt x="68564" y="336079"/>
                  </a:lnTo>
                  <a:lnTo>
                    <a:pt x="48519" y="319819"/>
                  </a:lnTo>
                  <a:lnTo>
                    <a:pt x="67933" y="295964"/>
                  </a:lnTo>
                  <a:lnTo>
                    <a:pt x="76742" y="297056"/>
                  </a:lnTo>
                  <a:lnTo>
                    <a:pt x="86449" y="289509"/>
                  </a:lnTo>
                  <a:lnTo>
                    <a:pt x="85575" y="299216"/>
                  </a:lnTo>
                  <a:lnTo>
                    <a:pt x="91618" y="307977"/>
                  </a:lnTo>
                  <a:lnTo>
                    <a:pt x="102150" y="295843"/>
                  </a:lnTo>
                  <a:lnTo>
                    <a:pt x="116080" y="308923"/>
                  </a:lnTo>
                  <a:lnTo>
                    <a:pt x="99553" y="209427"/>
                  </a:lnTo>
                  <a:lnTo>
                    <a:pt x="63686" y="204573"/>
                  </a:lnTo>
                  <a:lnTo>
                    <a:pt x="61720" y="183533"/>
                  </a:lnTo>
                  <a:lnTo>
                    <a:pt x="49198" y="176568"/>
                  </a:lnTo>
                  <a:lnTo>
                    <a:pt x="2823" y="172855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18"/>
            <p:cNvSpPr/>
            <p:nvPr/>
          </p:nvSpPr>
          <p:spPr>
            <a:xfrm>
              <a:off x="2301688" y="3966295"/>
              <a:ext cx="106227" cy="70963"/>
            </a:xfrm>
            <a:custGeom>
              <a:avLst/>
              <a:gdLst/>
              <a:ahLst/>
              <a:cxnLst/>
              <a:rect l="l" t="t" r="r" b="b"/>
              <a:pathLst>
                <a:path w="136189" h="90978" extrusionOk="0">
                  <a:moveTo>
                    <a:pt x="100427" y="386"/>
                  </a:moveTo>
                  <a:lnTo>
                    <a:pt x="126952" y="9947"/>
                  </a:lnTo>
                  <a:lnTo>
                    <a:pt x="136173" y="68626"/>
                  </a:lnTo>
                  <a:lnTo>
                    <a:pt x="81935" y="91365"/>
                  </a:lnTo>
                  <a:lnTo>
                    <a:pt x="38035" y="54260"/>
                  </a:lnTo>
                  <a:lnTo>
                    <a:pt x="-16" y="37491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18"/>
            <p:cNvSpPr/>
            <p:nvPr/>
          </p:nvSpPr>
          <p:spPr>
            <a:xfrm>
              <a:off x="2420556" y="1693289"/>
              <a:ext cx="484535" cy="470831"/>
            </a:xfrm>
            <a:custGeom>
              <a:avLst/>
              <a:gdLst/>
              <a:ahLst/>
              <a:cxnLst/>
              <a:rect l="l" t="t" r="r" b="b"/>
              <a:pathLst>
                <a:path w="621199" h="603630" extrusionOk="0">
                  <a:moveTo>
                    <a:pt x="121831" y="386"/>
                  </a:moveTo>
                  <a:lnTo>
                    <a:pt x="144958" y="6380"/>
                  </a:lnTo>
                  <a:lnTo>
                    <a:pt x="146196" y="37515"/>
                  </a:lnTo>
                  <a:lnTo>
                    <a:pt x="166920" y="29119"/>
                  </a:lnTo>
                  <a:lnTo>
                    <a:pt x="260714" y="13563"/>
                  </a:lnTo>
                  <a:lnTo>
                    <a:pt x="382537" y="81828"/>
                  </a:lnTo>
                  <a:lnTo>
                    <a:pt x="411658" y="66248"/>
                  </a:lnTo>
                  <a:lnTo>
                    <a:pt x="422627" y="104567"/>
                  </a:lnTo>
                  <a:lnTo>
                    <a:pt x="440900" y="122525"/>
                  </a:lnTo>
                  <a:lnTo>
                    <a:pt x="559083" y="110561"/>
                  </a:lnTo>
                  <a:lnTo>
                    <a:pt x="568790" y="121335"/>
                  </a:lnTo>
                  <a:lnTo>
                    <a:pt x="621184" y="121335"/>
                  </a:lnTo>
                  <a:lnTo>
                    <a:pt x="619946" y="122525"/>
                  </a:lnTo>
                  <a:lnTo>
                    <a:pt x="567577" y="164459"/>
                  </a:lnTo>
                  <a:lnTo>
                    <a:pt x="559059" y="158465"/>
                  </a:lnTo>
                  <a:lnTo>
                    <a:pt x="543212" y="169240"/>
                  </a:lnTo>
                  <a:lnTo>
                    <a:pt x="546876" y="181203"/>
                  </a:lnTo>
                  <a:lnTo>
                    <a:pt x="511519" y="201564"/>
                  </a:lnTo>
                  <a:lnTo>
                    <a:pt x="555394" y="233912"/>
                  </a:lnTo>
                  <a:lnTo>
                    <a:pt x="537121" y="257864"/>
                  </a:lnTo>
                  <a:lnTo>
                    <a:pt x="501933" y="235150"/>
                  </a:lnTo>
                  <a:lnTo>
                    <a:pt x="483659" y="261504"/>
                  </a:lnTo>
                  <a:lnTo>
                    <a:pt x="510354" y="296231"/>
                  </a:lnTo>
                  <a:lnTo>
                    <a:pt x="535956" y="281865"/>
                  </a:lnTo>
                  <a:lnTo>
                    <a:pt x="546925" y="289145"/>
                  </a:lnTo>
                  <a:lnTo>
                    <a:pt x="535956" y="325061"/>
                  </a:lnTo>
                  <a:lnTo>
                    <a:pt x="550517" y="325061"/>
                  </a:lnTo>
                  <a:lnTo>
                    <a:pt x="583423" y="370563"/>
                  </a:lnTo>
                  <a:lnTo>
                    <a:pt x="566436" y="424461"/>
                  </a:lnTo>
                  <a:lnTo>
                    <a:pt x="550589" y="395728"/>
                  </a:lnTo>
                  <a:lnTo>
                    <a:pt x="520158" y="393301"/>
                  </a:lnTo>
                  <a:lnTo>
                    <a:pt x="501860" y="411259"/>
                  </a:lnTo>
                  <a:lnTo>
                    <a:pt x="475166" y="376533"/>
                  </a:lnTo>
                  <a:lnTo>
                    <a:pt x="440997" y="409876"/>
                  </a:lnTo>
                  <a:lnTo>
                    <a:pt x="387390" y="407449"/>
                  </a:lnTo>
                  <a:lnTo>
                    <a:pt x="405664" y="428999"/>
                  </a:lnTo>
                  <a:lnTo>
                    <a:pt x="370330" y="455353"/>
                  </a:lnTo>
                  <a:lnTo>
                    <a:pt x="387318" y="505636"/>
                  </a:lnTo>
                  <a:lnTo>
                    <a:pt x="363050" y="508063"/>
                  </a:lnTo>
                  <a:lnTo>
                    <a:pt x="339899" y="491294"/>
                  </a:lnTo>
                  <a:lnTo>
                    <a:pt x="327765" y="493720"/>
                  </a:lnTo>
                  <a:lnTo>
                    <a:pt x="349606" y="520075"/>
                  </a:lnTo>
                  <a:lnTo>
                    <a:pt x="327765" y="526045"/>
                  </a:lnTo>
                  <a:lnTo>
                    <a:pt x="292456" y="494909"/>
                  </a:lnTo>
                  <a:lnTo>
                    <a:pt x="260762" y="494909"/>
                  </a:lnTo>
                  <a:lnTo>
                    <a:pt x="240038" y="534441"/>
                  </a:lnTo>
                  <a:lnTo>
                    <a:pt x="241275" y="545216"/>
                  </a:lnTo>
                  <a:lnTo>
                    <a:pt x="253409" y="557180"/>
                  </a:lnTo>
                  <a:lnTo>
                    <a:pt x="267970" y="559607"/>
                  </a:lnTo>
                  <a:lnTo>
                    <a:pt x="269183" y="547643"/>
                  </a:lnTo>
                  <a:lnTo>
                    <a:pt x="295877" y="571595"/>
                  </a:lnTo>
                  <a:lnTo>
                    <a:pt x="286170" y="581156"/>
                  </a:lnTo>
                  <a:lnTo>
                    <a:pt x="221570" y="575186"/>
                  </a:lnTo>
                  <a:lnTo>
                    <a:pt x="209436" y="583559"/>
                  </a:lnTo>
                  <a:lnTo>
                    <a:pt x="191163" y="576279"/>
                  </a:lnTo>
                  <a:lnTo>
                    <a:pt x="182621" y="583559"/>
                  </a:lnTo>
                  <a:lnTo>
                    <a:pt x="188712" y="597925"/>
                  </a:lnTo>
                  <a:lnTo>
                    <a:pt x="169298" y="597925"/>
                  </a:lnTo>
                  <a:lnTo>
                    <a:pt x="169298" y="601590"/>
                  </a:lnTo>
                  <a:lnTo>
                    <a:pt x="168109" y="604016"/>
                  </a:lnTo>
                  <a:lnTo>
                    <a:pt x="138842" y="568076"/>
                  </a:lnTo>
                  <a:lnTo>
                    <a:pt x="123020" y="560796"/>
                  </a:lnTo>
                  <a:lnTo>
                    <a:pt x="112051" y="540460"/>
                  </a:lnTo>
                  <a:lnTo>
                    <a:pt x="119331" y="520099"/>
                  </a:lnTo>
                  <a:lnTo>
                    <a:pt x="131465" y="521288"/>
                  </a:lnTo>
                  <a:lnTo>
                    <a:pt x="119331" y="503330"/>
                  </a:lnTo>
                  <a:lnTo>
                    <a:pt x="123093" y="499666"/>
                  </a:lnTo>
                  <a:lnTo>
                    <a:pt x="135227" y="502093"/>
                  </a:lnTo>
                  <a:lnTo>
                    <a:pt x="144934" y="484135"/>
                  </a:lnTo>
                  <a:lnTo>
                    <a:pt x="142507" y="484135"/>
                  </a:lnTo>
                  <a:lnTo>
                    <a:pt x="136416" y="475763"/>
                  </a:lnTo>
                  <a:lnTo>
                    <a:pt x="143696" y="472171"/>
                  </a:lnTo>
                  <a:lnTo>
                    <a:pt x="141269" y="470957"/>
                  </a:lnTo>
                  <a:lnTo>
                    <a:pt x="143696" y="468531"/>
                  </a:lnTo>
                  <a:lnTo>
                    <a:pt x="146123" y="469720"/>
                  </a:lnTo>
                  <a:lnTo>
                    <a:pt x="148549" y="464866"/>
                  </a:lnTo>
                  <a:lnTo>
                    <a:pt x="147336" y="457586"/>
                  </a:lnTo>
                  <a:lnTo>
                    <a:pt x="147336" y="456373"/>
                  </a:lnTo>
                  <a:lnTo>
                    <a:pt x="159470" y="448000"/>
                  </a:lnTo>
                  <a:lnTo>
                    <a:pt x="21922" y="332220"/>
                  </a:lnTo>
                  <a:lnTo>
                    <a:pt x="28013" y="323848"/>
                  </a:lnTo>
                  <a:lnTo>
                    <a:pt x="-16" y="308268"/>
                  </a:lnTo>
                  <a:lnTo>
                    <a:pt x="15830" y="234034"/>
                  </a:lnTo>
                  <a:lnTo>
                    <a:pt x="37671" y="229180"/>
                  </a:lnTo>
                  <a:lnTo>
                    <a:pt x="38909" y="206442"/>
                  </a:lnTo>
                  <a:lnTo>
                    <a:pt x="27940" y="201588"/>
                  </a:lnTo>
                  <a:lnTo>
                    <a:pt x="43762" y="144123"/>
                  </a:lnTo>
                  <a:lnTo>
                    <a:pt x="23062" y="104591"/>
                  </a:lnTo>
                  <a:lnTo>
                    <a:pt x="79120" y="53095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18"/>
            <p:cNvSpPr/>
            <p:nvPr/>
          </p:nvSpPr>
          <p:spPr>
            <a:xfrm>
              <a:off x="3187174" y="2089028"/>
              <a:ext cx="365758" cy="624967"/>
            </a:xfrm>
            <a:custGeom>
              <a:avLst/>
              <a:gdLst/>
              <a:ahLst/>
              <a:cxnLst/>
              <a:rect l="l" t="t" r="r" b="b"/>
              <a:pathLst>
                <a:path w="468921" h="801240" extrusionOk="0">
                  <a:moveTo>
                    <a:pt x="26799" y="570406"/>
                  </a:moveTo>
                  <a:lnTo>
                    <a:pt x="63346" y="551234"/>
                  </a:lnTo>
                  <a:lnTo>
                    <a:pt x="9739" y="493672"/>
                  </a:lnTo>
                  <a:lnTo>
                    <a:pt x="7313" y="481684"/>
                  </a:lnTo>
                  <a:lnTo>
                    <a:pt x="58493" y="479257"/>
                  </a:lnTo>
                  <a:lnTo>
                    <a:pt x="56066" y="467293"/>
                  </a:lnTo>
                  <a:lnTo>
                    <a:pt x="64608" y="426548"/>
                  </a:lnTo>
                  <a:lnTo>
                    <a:pt x="63395" y="382260"/>
                  </a:lnTo>
                  <a:lnTo>
                    <a:pt x="171822" y="341539"/>
                  </a:lnTo>
                  <a:lnTo>
                    <a:pt x="168158" y="308001"/>
                  </a:lnTo>
                  <a:lnTo>
                    <a:pt x="193735" y="287641"/>
                  </a:lnTo>
                  <a:lnTo>
                    <a:pt x="180340" y="234956"/>
                  </a:lnTo>
                  <a:lnTo>
                    <a:pt x="203491" y="140313"/>
                  </a:lnTo>
                  <a:lnTo>
                    <a:pt x="240014" y="125946"/>
                  </a:lnTo>
                  <a:lnTo>
                    <a:pt x="174103" y="93792"/>
                  </a:lnTo>
                  <a:lnTo>
                    <a:pt x="181383" y="14753"/>
                  </a:lnTo>
                  <a:lnTo>
                    <a:pt x="258142" y="386"/>
                  </a:lnTo>
                  <a:lnTo>
                    <a:pt x="297115" y="14753"/>
                  </a:lnTo>
                  <a:lnTo>
                    <a:pt x="399476" y="103377"/>
                  </a:lnTo>
                  <a:lnTo>
                    <a:pt x="429907" y="153660"/>
                  </a:lnTo>
                  <a:lnTo>
                    <a:pt x="468905" y="209960"/>
                  </a:lnTo>
                  <a:lnTo>
                    <a:pt x="456771" y="221924"/>
                  </a:lnTo>
                  <a:lnTo>
                    <a:pt x="419205" y="172831"/>
                  </a:lnTo>
                  <a:lnTo>
                    <a:pt x="365598" y="158465"/>
                  </a:lnTo>
                  <a:lnTo>
                    <a:pt x="325387" y="159654"/>
                  </a:lnTo>
                  <a:lnTo>
                    <a:pt x="329051" y="251870"/>
                  </a:lnTo>
                  <a:lnTo>
                    <a:pt x="318082" y="254297"/>
                  </a:lnTo>
                  <a:lnTo>
                    <a:pt x="321722" y="286622"/>
                  </a:lnTo>
                  <a:lnTo>
                    <a:pt x="403358" y="285432"/>
                  </a:lnTo>
                  <a:lnTo>
                    <a:pt x="402145" y="292712"/>
                  </a:lnTo>
                  <a:lnTo>
                    <a:pt x="371689" y="295139"/>
                  </a:lnTo>
                  <a:lnTo>
                    <a:pt x="374116" y="322683"/>
                  </a:lnTo>
                  <a:lnTo>
                    <a:pt x="326576" y="339452"/>
                  </a:lnTo>
                  <a:lnTo>
                    <a:pt x="357032" y="399344"/>
                  </a:lnTo>
                  <a:lnTo>
                    <a:pt x="377756" y="404198"/>
                  </a:lnTo>
                  <a:lnTo>
                    <a:pt x="377756" y="431741"/>
                  </a:lnTo>
                  <a:lnTo>
                    <a:pt x="400907" y="431741"/>
                  </a:lnTo>
                  <a:lnTo>
                    <a:pt x="404499" y="469647"/>
                  </a:lnTo>
                  <a:lnTo>
                    <a:pt x="404499" y="507189"/>
                  </a:lnTo>
                  <a:lnTo>
                    <a:pt x="375378" y="512042"/>
                  </a:lnTo>
                  <a:lnTo>
                    <a:pt x="371714" y="545580"/>
                  </a:lnTo>
                  <a:lnTo>
                    <a:pt x="424107" y="571910"/>
                  </a:lnTo>
                  <a:lnTo>
                    <a:pt x="403383" y="623430"/>
                  </a:lnTo>
                  <a:lnTo>
                    <a:pt x="380256" y="628284"/>
                  </a:lnTo>
                  <a:lnTo>
                    <a:pt x="441046" y="682959"/>
                  </a:lnTo>
                  <a:lnTo>
                    <a:pt x="442259" y="718875"/>
                  </a:lnTo>
                  <a:lnTo>
                    <a:pt x="427699" y="728582"/>
                  </a:lnTo>
                  <a:lnTo>
                    <a:pt x="397243" y="727393"/>
                  </a:lnTo>
                  <a:lnTo>
                    <a:pt x="409377" y="738167"/>
                  </a:lnTo>
                  <a:lnTo>
                    <a:pt x="365525" y="801627"/>
                  </a:lnTo>
                  <a:lnTo>
                    <a:pt x="288767" y="792041"/>
                  </a:lnTo>
                  <a:lnTo>
                    <a:pt x="266926" y="801627"/>
                  </a:lnTo>
                  <a:lnTo>
                    <a:pt x="180413" y="798035"/>
                  </a:lnTo>
                  <a:lnTo>
                    <a:pt x="168279" y="783669"/>
                  </a:lnTo>
                  <a:lnTo>
                    <a:pt x="147579" y="787260"/>
                  </a:lnTo>
                  <a:lnTo>
                    <a:pt x="114672" y="801627"/>
                  </a:lnTo>
                  <a:lnTo>
                    <a:pt x="100112" y="721398"/>
                  </a:lnTo>
                  <a:lnTo>
                    <a:pt x="2410" y="685385"/>
                  </a:lnTo>
                  <a:lnTo>
                    <a:pt x="-16" y="671019"/>
                  </a:lnTo>
                  <a:lnTo>
                    <a:pt x="7264" y="668592"/>
                  </a:lnTo>
                  <a:lnTo>
                    <a:pt x="7264" y="591955"/>
                  </a:lnTo>
                  <a:lnTo>
                    <a:pt x="43811" y="591955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18"/>
            <p:cNvSpPr/>
            <p:nvPr/>
          </p:nvSpPr>
          <p:spPr>
            <a:xfrm>
              <a:off x="1941095" y="3862230"/>
              <a:ext cx="92958" cy="100019"/>
            </a:xfrm>
            <a:custGeom>
              <a:avLst/>
              <a:gdLst/>
              <a:ahLst/>
              <a:cxnLst/>
              <a:rect l="l" t="t" r="r" b="b"/>
              <a:pathLst>
                <a:path w="119177" h="128229" extrusionOk="0">
                  <a:moveTo>
                    <a:pt x="119161" y="62754"/>
                  </a:moveTo>
                  <a:lnTo>
                    <a:pt x="96034" y="75931"/>
                  </a:lnTo>
                  <a:lnTo>
                    <a:pt x="86327" y="101072"/>
                  </a:lnTo>
                  <a:lnTo>
                    <a:pt x="93608" y="110634"/>
                  </a:lnTo>
                  <a:lnTo>
                    <a:pt x="69340" y="125024"/>
                  </a:lnTo>
                  <a:lnTo>
                    <a:pt x="45073" y="128616"/>
                  </a:lnTo>
                  <a:lnTo>
                    <a:pt x="-16" y="92676"/>
                  </a:lnTo>
                  <a:lnTo>
                    <a:pt x="10953" y="71126"/>
                  </a:lnTo>
                  <a:lnTo>
                    <a:pt x="1246" y="63846"/>
                  </a:lnTo>
                  <a:lnTo>
                    <a:pt x="10953" y="44674"/>
                  </a:lnTo>
                  <a:lnTo>
                    <a:pt x="2435" y="33900"/>
                  </a:lnTo>
                  <a:lnTo>
                    <a:pt x="16995" y="386"/>
                  </a:lnTo>
                  <a:lnTo>
                    <a:pt x="21849" y="18344"/>
                  </a:lnTo>
                  <a:lnTo>
                    <a:pt x="98607" y="11064"/>
                  </a:lnTo>
                  <a:lnTo>
                    <a:pt x="96180" y="34992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8"/>
            <p:cNvSpPr/>
            <p:nvPr/>
          </p:nvSpPr>
          <p:spPr>
            <a:xfrm>
              <a:off x="1200632" y="2347709"/>
              <a:ext cx="978479" cy="579216"/>
            </a:xfrm>
            <a:custGeom>
              <a:avLst/>
              <a:gdLst/>
              <a:ahLst/>
              <a:cxnLst/>
              <a:rect l="l" t="t" r="r" b="b"/>
              <a:pathLst>
                <a:path w="1254460" h="742585" extrusionOk="0">
                  <a:moveTo>
                    <a:pt x="1244980" y="295042"/>
                  </a:moveTo>
                  <a:lnTo>
                    <a:pt x="1230954" y="271333"/>
                  </a:lnTo>
                  <a:lnTo>
                    <a:pt x="1184530" y="324600"/>
                  </a:lnTo>
                  <a:lnTo>
                    <a:pt x="1152230" y="314213"/>
                  </a:lnTo>
                  <a:lnTo>
                    <a:pt x="1170091" y="285092"/>
                  </a:lnTo>
                  <a:lnTo>
                    <a:pt x="1175090" y="300090"/>
                  </a:lnTo>
                  <a:lnTo>
                    <a:pt x="1180647" y="281307"/>
                  </a:lnTo>
                  <a:lnTo>
                    <a:pt x="1195887" y="265315"/>
                  </a:lnTo>
                  <a:lnTo>
                    <a:pt x="1216272" y="278929"/>
                  </a:lnTo>
                  <a:lnTo>
                    <a:pt x="1220519" y="258204"/>
                  </a:lnTo>
                  <a:lnTo>
                    <a:pt x="1215107" y="245173"/>
                  </a:lnTo>
                  <a:lnTo>
                    <a:pt x="1195038" y="186008"/>
                  </a:lnTo>
                  <a:lnTo>
                    <a:pt x="1196251" y="97408"/>
                  </a:lnTo>
                  <a:lnTo>
                    <a:pt x="1198678" y="93816"/>
                  </a:lnTo>
                  <a:lnTo>
                    <a:pt x="1216927" y="62681"/>
                  </a:lnTo>
                  <a:lnTo>
                    <a:pt x="1219354" y="50693"/>
                  </a:lnTo>
                  <a:lnTo>
                    <a:pt x="1210812" y="49504"/>
                  </a:lnTo>
                  <a:lnTo>
                    <a:pt x="1204745" y="63894"/>
                  </a:lnTo>
                  <a:lnTo>
                    <a:pt x="1201080" y="63894"/>
                  </a:lnTo>
                  <a:lnTo>
                    <a:pt x="1198654" y="51906"/>
                  </a:lnTo>
                  <a:lnTo>
                    <a:pt x="1175502" y="51906"/>
                  </a:lnTo>
                  <a:lnTo>
                    <a:pt x="1156088" y="62681"/>
                  </a:lnTo>
                  <a:lnTo>
                    <a:pt x="1153662" y="75858"/>
                  </a:lnTo>
                  <a:lnTo>
                    <a:pt x="1164655" y="77047"/>
                  </a:lnTo>
                  <a:lnTo>
                    <a:pt x="1168319" y="79474"/>
                  </a:lnTo>
                  <a:lnTo>
                    <a:pt x="1170746" y="77047"/>
                  </a:lnTo>
                  <a:lnTo>
                    <a:pt x="1196567" y="92772"/>
                  </a:lnTo>
                  <a:lnTo>
                    <a:pt x="1194528" y="96413"/>
                  </a:lnTo>
                  <a:lnTo>
                    <a:pt x="1165868" y="135726"/>
                  </a:lnTo>
                  <a:lnTo>
                    <a:pt x="1157350" y="129732"/>
                  </a:lnTo>
                  <a:lnTo>
                    <a:pt x="1148832" y="139439"/>
                  </a:lnTo>
                  <a:lnTo>
                    <a:pt x="1136699" y="133469"/>
                  </a:lnTo>
                  <a:lnTo>
                    <a:pt x="1089183" y="146622"/>
                  </a:lnTo>
                  <a:lnTo>
                    <a:pt x="1089183" y="190935"/>
                  </a:lnTo>
                  <a:lnTo>
                    <a:pt x="1024607" y="166983"/>
                  </a:lnTo>
                  <a:lnTo>
                    <a:pt x="979542" y="213698"/>
                  </a:lnTo>
                  <a:lnTo>
                    <a:pt x="953964" y="190935"/>
                  </a:lnTo>
                  <a:lnTo>
                    <a:pt x="921057" y="188508"/>
                  </a:lnTo>
                  <a:lnTo>
                    <a:pt x="912442" y="198870"/>
                  </a:lnTo>
                  <a:lnTo>
                    <a:pt x="868057" y="164507"/>
                  </a:lnTo>
                  <a:lnTo>
                    <a:pt x="857719" y="152592"/>
                  </a:lnTo>
                  <a:lnTo>
                    <a:pt x="783388" y="153781"/>
                  </a:lnTo>
                  <a:lnTo>
                    <a:pt x="701776" y="117865"/>
                  </a:lnTo>
                  <a:lnTo>
                    <a:pt x="662778" y="53192"/>
                  </a:lnTo>
                  <a:lnTo>
                    <a:pt x="605531" y="69961"/>
                  </a:lnTo>
                  <a:lnTo>
                    <a:pt x="576289" y="28051"/>
                  </a:lnTo>
                  <a:lnTo>
                    <a:pt x="483684" y="36448"/>
                  </a:lnTo>
                  <a:lnTo>
                    <a:pt x="460508" y="10093"/>
                  </a:lnTo>
                  <a:lnTo>
                    <a:pt x="355721" y="386"/>
                  </a:lnTo>
                  <a:lnTo>
                    <a:pt x="300901" y="78212"/>
                  </a:lnTo>
                  <a:lnTo>
                    <a:pt x="272872" y="70932"/>
                  </a:lnTo>
                  <a:lnTo>
                    <a:pt x="271659" y="116458"/>
                  </a:lnTo>
                  <a:lnTo>
                    <a:pt x="204656" y="86511"/>
                  </a:lnTo>
                  <a:lnTo>
                    <a:pt x="175535" y="121238"/>
                  </a:lnTo>
                  <a:lnTo>
                    <a:pt x="209655" y="158343"/>
                  </a:lnTo>
                  <a:lnTo>
                    <a:pt x="191139" y="170501"/>
                  </a:lnTo>
                  <a:lnTo>
                    <a:pt x="202108" y="217192"/>
                  </a:lnTo>
                  <a:lnTo>
                    <a:pt x="186285" y="248327"/>
                  </a:lnTo>
                  <a:lnTo>
                    <a:pt x="254501" y="341709"/>
                  </a:lnTo>
                  <a:lnTo>
                    <a:pt x="225380" y="364496"/>
                  </a:lnTo>
                  <a:lnTo>
                    <a:pt x="221716" y="429169"/>
                  </a:lnTo>
                  <a:lnTo>
                    <a:pt x="263141" y="463871"/>
                  </a:lnTo>
                  <a:lnTo>
                    <a:pt x="199778" y="487823"/>
                  </a:lnTo>
                  <a:lnTo>
                    <a:pt x="144861" y="546405"/>
                  </a:lnTo>
                  <a:lnTo>
                    <a:pt x="44951" y="563392"/>
                  </a:lnTo>
                  <a:lnTo>
                    <a:pt x="8405" y="596930"/>
                  </a:lnTo>
                  <a:lnTo>
                    <a:pt x="21824" y="628065"/>
                  </a:lnTo>
                  <a:lnTo>
                    <a:pt x="-16" y="652017"/>
                  </a:lnTo>
                  <a:lnTo>
                    <a:pt x="49926" y="667573"/>
                  </a:lnTo>
                  <a:lnTo>
                    <a:pt x="88924" y="714288"/>
                  </a:lnTo>
                  <a:lnTo>
                    <a:pt x="151049" y="656798"/>
                  </a:lnTo>
                  <a:lnTo>
                    <a:pt x="235015" y="742972"/>
                  </a:lnTo>
                  <a:lnTo>
                    <a:pt x="238679" y="680702"/>
                  </a:lnTo>
                  <a:lnTo>
                    <a:pt x="291048" y="684293"/>
                  </a:lnTo>
                  <a:lnTo>
                    <a:pt x="300755" y="719020"/>
                  </a:lnTo>
                  <a:lnTo>
                    <a:pt x="316602" y="689098"/>
                  </a:lnTo>
                  <a:lnTo>
                    <a:pt x="375062" y="719020"/>
                  </a:lnTo>
                  <a:lnTo>
                    <a:pt x="375062" y="696257"/>
                  </a:lnTo>
                  <a:lnTo>
                    <a:pt x="482276" y="678299"/>
                  </a:lnTo>
                  <a:lnTo>
                    <a:pt x="532243" y="637578"/>
                  </a:lnTo>
                  <a:lnTo>
                    <a:pt x="531006" y="594479"/>
                  </a:lnTo>
                  <a:lnTo>
                    <a:pt x="607764" y="588485"/>
                  </a:lnTo>
                  <a:lnTo>
                    <a:pt x="633390" y="553685"/>
                  </a:lnTo>
                  <a:lnTo>
                    <a:pt x="747909" y="539319"/>
                  </a:lnTo>
                  <a:lnTo>
                    <a:pt x="745482" y="566863"/>
                  </a:lnTo>
                  <a:lnTo>
                    <a:pt x="783242" y="529733"/>
                  </a:lnTo>
                  <a:lnTo>
                    <a:pt x="750360" y="524880"/>
                  </a:lnTo>
                  <a:lnTo>
                    <a:pt x="762493" y="499763"/>
                  </a:lnTo>
                  <a:lnTo>
                    <a:pt x="785645" y="509324"/>
                  </a:lnTo>
                  <a:lnTo>
                    <a:pt x="791736" y="500952"/>
                  </a:lnTo>
                  <a:lnTo>
                    <a:pt x="767468" y="482994"/>
                  </a:lnTo>
                  <a:lnTo>
                    <a:pt x="834471" y="467439"/>
                  </a:lnTo>
                  <a:lnTo>
                    <a:pt x="847867" y="517721"/>
                  </a:lnTo>
                  <a:lnTo>
                    <a:pt x="886864" y="480592"/>
                  </a:lnTo>
                  <a:lnTo>
                    <a:pt x="907565" y="494958"/>
                  </a:lnTo>
                  <a:lnTo>
                    <a:pt x="911229" y="472220"/>
                  </a:lnTo>
                  <a:lnTo>
                    <a:pt x="962385" y="482994"/>
                  </a:lnTo>
                  <a:lnTo>
                    <a:pt x="976946" y="450670"/>
                  </a:lnTo>
                  <a:lnTo>
                    <a:pt x="998786" y="440963"/>
                  </a:lnTo>
                  <a:lnTo>
                    <a:pt x="1007304" y="448243"/>
                  </a:lnTo>
                  <a:lnTo>
                    <a:pt x="1008542" y="443390"/>
                  </a:lnTo>
                  <a:lnTo>
                    <a:pt x="1015822" y="453097"/>
                  </a:lnTo>
                  <a:lnTo>
                    <a:pt x="1044943" y="423150"/>
                  </a:lnTo>
                  <a:lnTo>
                    <a:pt x="1037663" y="402814"/>
                  </a:lnTo>
                  <a:lnTo>
                    <a:pt x="1081539" y="383643"/>
                  </a:lnTo>
                  <a:lnTo>
                    <a:pt x="1099836" y="387938"/>
                  </a:lnTo>
                  <a:lnTo>
                    <a:pt x="1103816" y="365491"/>
                  </a:lnTo>
                  <a:lnTo>
                    <a:pt x="1113038" y="366632"/>
                  </a:lnTo>
                  <a:lnTo>
                    <a:pt x="1111824" y="376897"/>
                  </a:lnTo>
                  <a:lnTo>
                    <a:pt x="1103913" y="376508"/>
                  </a:lnTo>
                  <a:lnTo>
                    <a:pt x="1101826" y="388205"/>
                  </a:lnTo>
                  <a:lnTo>
                    <a:pt x="1130268" y="395486"/>
                  </a:lnTo>
                  <a:lnTo>
                    <a:pt x="1146090" y="355978"/>
                  </a:lnTo>
                  <a:lnTo>
                    <a:pt x="1159510" y="371558"/>
                  </a:lnTo>
                  <a:lnTo>
                    <a:pt x="1165601" y="363161"/>
                  </a:lnTo>
                  <a:lnTo>
                    <a:pt x="1170455" y="335618"/>
                  </a:lnTo>
                  <a:lnTo>
                    <a:pt x="1186301" y="336807"/>
                  </a:lnTo>
                  <a:lnTo>
                    <a:pt x="1202124" y="338020"/>
                  </a:lnTo>
                  <a:lnTo>
                    <a:pt x="1203677" y="310428"/>
                  </a:lnTo>
                  <a:lnTo>
                    <a:pt x="1221611" y="336807"/>
                  </a:lnTo>
                  <a:lnTo>
                    <a:pt x="1237457" y="316470"/>
                  </a:lnTo>
                  <a:lnTo>
                    <a:pt x="1244738" y="328435"/>
                  </a:lnTo>
                  <a:lnTo>
                    <a:pt x="1254445" y="321154"/>
                  </a:lnTo>
                  <a:close/>
                  <a:moveTo>
                    <a:pt x="892956" y="220323"/>
                  </a:moveTo>
                  <a:lnTo>
                    <a:pt x="859272" y="226074"/>
                  </a:lnTo>
                  <a:lnTo>
                    <a:pt x="846750" y="215639"/>
                  </a:lnTo>
                  <a:lnTo>
                    <a:pt x="836000" y="236921"/>
                  </a:lnTo>
                  <a:lnTo>
                    <a:pt x="811150" y="234495"/>
                  </a:lnTo>
                  <a:lnTo>
                    <a:pt x="820371" y="256651"/>
                  </a:lnTo>
                  <a:lnTo>
                    <a:pt x="809014" y="257161"/>
                  </a:lnTo>
                  <a:lnTo>
                    <a:pt x="809330" y="250972"/>
                  </a:lnTo>
                  <a:lnTo>
                    <a:pt x="795788" y="250560"/>
                  </a:lnTo>
                  <a:lnTo>
                    <a:pt x="795619" y="255947"/>
                  </a:lnTo>
                  <a:lnTo>
                    <a:pt x="785353" y="257670"/>
                  </a:lnTo>
                  <a:lnTo>
                    <a:pt x="772273" y="242819"/>
                  </a:lnTo>
                  <a:lnTo>
                    <a:pt x="782660" y="234786"/>
                  </a:lnTo>
                  <a:lnTo>
                    <a:pt x="797973" y="231971"/>
                  </a:lnTo>
                  <a:lnTo>
                    <a:pt x="797342" y="220274"/>
                  </a:lnTo>
                  <a:lnTo>
                    <a:pt x="794697" y="217192"/>
                  </a:lnTo>
                  <a:lnTo>
                    <a:pt x="784989" y="217774"/>
                  </a:lnTo>
                  <a:lnTo>
                    <a:pt x="782053" y="222992"/>
                  </a:lnTo>
                  <a:lnTo>
                    <a:pt x="776520" y="227142"/>
                  </a:lnTo>
                  <a:lnTo>
                    <a:pt x="744972" y="210373"/>
                  </a:lnTo>
                  <a:lnTo>
                    <a:pt x="754340" y="201127"/>
                  </a:lnTo>
                  <a:lnTo>
                    <a:pt x="748807" y="191760"/>
                  </a:lnTo>
                  <a:lnTo>
                    <a:pt x="742667" y="186906"/>
                  </a:lnTo>
                  <a:lnTo>
                    <a:pt x="733785" y="201273"/>
                  </a:lnTo>
                  <a:lnTo>
                    <a:pt x="696195" y="201515"/>
                  </a:lnTo>
                  <a:lnTo>
                    <a:pt x="703159" y="168584"/>
                  </a:lnTo>
                  <a:lnTo>
                    <a:pt x="684134" y="198627"/>
                  </a:lnTo>
                  <a:lnTo>
                    <a:pt x="669961" y="198627"/>
                  </a:lnTo>
                  <a:lnTo>
                    <a:pt x="667365" y="195812"/>
                  </a:lnTo>
                  <a:lnTo>
                    <a:pt x="661808" y="194866"/>
                  </a:lnTo>
                  <a:lnTo>
                    <a:pt x="656954" y="198991"/>
                  </a:lnTo>
                  <a:lnTo>
                    <a:pt x="650863" y="178898"/>
                  </a:lnTo>
                  <a:lnTo>
                    <a:pt x="660085" y="172637"/>
                  </a:lnTo>
                  <a:lnTo>
                    <a:pt x="670835" y="171205"/>
                  </a:lnTo>
                  <a:lnTo>
                    <a:pt x="687458" y="170380"/>
                  </a:lnTo>
                  <a:lnTo>
                    <a:pt x="681222" y="159872"/>
                  </a:lnTo>
                  <a:lnTo>
                    <a:pt x="712090" y="153053"/>
                  </a:lnTo>
                  <a:lnTo>
                    <a:pt x="712721" y="140919"/>
                  </a:lnTo>
                  <a:lnTo>
                    <a:pt x="719516" y="136648"/>
                  </a:lnTo>
                  <a:lnTo>
                    <a:pt x="737328" y="146646"/>
                  </a:lnTo>
                  <a:lnTo>
                    <a:pt x="743710" y="146452"/>
                  </a:lnTo>
                  <a:lnTo>
                    <a:pt x="759654" y="145943"/>
                  </a:lnTo>
                  <a:lnTo>
                    <a:pt x="768196" y="159363"/>
                  </a:lnTo>
                  <a:lnTo>
                    <a:pt x="765915" y="168341"/>
                  </a:lnTo>
                  <a:lnTo>
                    <a:pt x="800254" y="175088"/>
                  </a:lnTo>
                  <a:lnTo>
                    <a:pt x="800254" y="175088"/>
                  </a:lnTo>
                  <a:lnTo>
                    <a:pt x="812849" y="182368"/>
                  </a:lnTo>
                  <a:lnTo>
                    <a:pt x="805398" y="196929"/>
                  </a:lnTo>
                  <a:lnTo>
                    <a:pt x="823381" y="201224"/>
                  </a:lnTo>
                  <a:lnTo>
                    <a:pt x="832214" y="209960"/>
                  </a:lnTo>
                  <a:lnTo>
                    <a:pt x="849590" y="199113"/>
                  </a:lnTo>
                  <a:lnTo>
                    <a:pt x="890359" y="199719"/>
                  </a:lnTo>
                  <a:lnTo>
                    <a:pt x="886622" y="188557"/>
                  </a:lnTo>
                  <a:lnTo>
                    <a:pt x="870387" y="194842"/>
                  </a:lnTo>
                  <a:lnTo>
                    <a:pt x="854734" y="185135"/>
                  </a:lnTo>
                  <a:lnTo>
                    <a:pt x="871527" y="170016"/>
                  </a:lnTo>
                  <a:lnTo>
                    <a:pt x="908147" y="198385"/>
                  </a:lnTo>
                  <a:close/>
                  <a:moveTo>
                    <a:pt x="995219" y="316592"/>
                  </a:moveTo>
                  <a:lnTo>
                    <a:pt x="964788" y="333361"/>
                  </a:lnTo>
                  <a:lnTo>
                    <a:pt x="955081" y="332147"/>
                  </a:lnTo>
                  <a:lnTo>
                    <a:pt x="953867" y="290237"/>
                  </a:lnTo>
                  <a:lnTo>
                    <a:pt x="995267" y="290237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8"/>
            <p:cNvSpPr/>
            <p:nvPr/>
          </p:nvSpPr>
          <p:spPr>
            <a:xfrm>
              <a:off x="3014658" y="3684321"/>
              <a:ext cx="477021" cy="448401"/>
            </a:xfrm>
            <a:custGeom>
              <a:avLst/>
              <a:gdLst/>
              <a:ahLst/>
              <a:cxnLst/>
              <a:rect l="l" t="t" r="r" b="b"/>
              <a:pathLst>
                <a:path w="611565" h="574873" extrusionOk="0">
                  <a:moveTo>
                    <a:pt x="13379" y="178825"/>
                  </a:moveTo>
                  <a:lnTo>
                    <a:pt x="-16" y="92603"/>
                  </a:lnTo>
                  <a:lnTo>
                    <a:pt x="26678" y="88987"/>
                  </a:lnTo>
                  <a:lnTo>
                    <a:pt x="38812" y="30308"/>
                  </a:lnTo>
                  <a:lnTo>
                    <a:pt x="97272" y="33924"/>
                  </a:lnTo>
                  <a:lnTo>
                    <a:pt x="104552" y="9948"/>
                  </a:lnTo>
                  <a:lnTo>
                    <a:pt x="138673" y="386"/>
                  </a:lnTo>
                  <a:lnTo>
                    <a:pt x="170342" y="37515"/>
                  </a:lnTo>
                  <a:lnTo>
                    <a:pt x="244673" y="33924"/>
                  </a:lnTo>
                  <a:lnTo>
                    <a:pt x="325071" y="67437"/>
                  </a:lnTo>
                  <a:lnTo>
                    <a:pt x="350674" y="53071"/>
                  </a:lnTo>
                  <a:lnTo>
                    <a:pt x="376397" y="106896"/>
                  </a:lnTo>
                  <a:lnTo>
                    <a:pt x="438522" y="117671"/>
                  </a:lnTo>
                  <a:lnTo>
                    <a:pt x="414254" y="152422"/>
                  </a:lnTo>
                  <a:lnTo>
                    <a:pt x="511713" y="147569"/>
                  </a:lnTo>
                  <a:lnTo>
                    <a:pt x="556778" y="171545"/>
                  </a:lnTo>
                  <a:lnTo>
                    <a:pt x="571338" y="106872"/>
                  </a:lnTo>
                  <a:lnTo>
                    <a:pt x="588325" y="147569"/>
                  </a:lnTo>
                  <a:lnTo>
                    <a:pt x="560369" y="199113"/>
                  </a:lnTo>
                  <a:lnTo>
                    <a:pt x="601818" y="201540"/>
                  </a:lnTo>
                  <a:lnTo>
                    <a:pt x="579856" y="218308"/>
                  </a:lnTo>
                  <a:lnTo>
                    <a:pt x="611549" y="245852"/>
                  </a:lnTo>
                  <a:lnTo>
                    <a:pt x="550638" y="251822"/>
                  </a:lnTo>
                  <a:lnTo>
                    <a:pt x="607909" y="282981"/>
                  </a:lnTo>
                  <a:lnTo>
                    <a:pt x="606672" y="336855"/>
                  </a:lnTo>
                  <a:lnTo>
                    <a:pt x="544547" y="333288"/>
                  </a:lnTo>
                  <a:lnTo>
                    <a:pt x="567674" y="433852"/>
                  </a:lnTo>
                  <a:lnTo>
                    <a:pt x="516518" y="415894"/>
                  </a:lnTo>
                  <a:lnTo>
                    <a:pt x="515304" y="481757"/>
                  </a:lnTo>
                  <a:lnTo>
                    <a:pt x="432455" y="442249"/>
                  </a:lnTo>
                  <a:lnTo>
                    <a:pt x="282603" y="575259"/>
                  </a:lnTo>
                  <a:lnTo>
                    <a:pt x="221692" y="572833"/>
                  </a:lnTo>
                  <a:lnTo>
                    <a:pt x="247294" y="490323"/>
                  </a:lnTo>
                  <a:lnTo>
                    <a:pt x="168085" y="489110"/>
                  </a:lnTo>
                  <a:lnTo>
                    <a:pt x="197206" y="460377"/>
                  </a:lnTo>
                  <a:lnTo>
                    <a:pt x="150903" y="369350"/>
                  </a:lnTo>
                  <a:lnTo>
                    <a:pt x="174055" y="333458"/>
                  </a:lnTo>
                  <a:lnTo>
                    <a:pt x="86327" y="323751"/>
                  </a:lnTo>
                  <a:lnTo>
                    <a:pt x="32745" y="342898"/>
                  </a:lnTo>
                  <a:lnTo>
                    <a:pt x="9594" y="334526"/>
                  </a:lnTo>
                  <a:lnTo>
                    <a:pt x="49781" y="281816"/>
                  </a:lnTo>
                  <a:lnTo>
                    <a:pt x="108265" y="265072"/>
                  </a:lnTo>
                  <a:lnTo>
                    <a:pt x="110692" y="21595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8"/>
            <p:cNvSpPr/>
            <p:nvPr/>
          </p:nvSpPr>
          <p:spPr>
            <a:xfrm>
              <a:off x="3283723" y="2148388"/>
              <a:ext cx="887698" cy="917112"/>
            </a:xfrm>
            <a:custGeom>
              <a:avLst/>
              <a:gdLst/>
              <a:ahLst/>
              <a:cxnLst/>
              <a:rect l="l" t="t" r="r" b="b"/>
              <a:pathLst>
                <a:path w="1138074" h="1175785" extrusionOk="0">
                  <a:moveTo>
                    <a:pt x="1094206" y="436206"/>
                  </a:moveTo>
                  <a:lnTo>
                    <a:pt x="1138058" y="515222"/>
                  </a:lnTo>
                  <a:lnTo>
                    <a:pt x="1056422" y="632603"/>
                  </a:lnTo>
                  <a:lnTo>
                    <a:pt x="1011357" y="735692"/>
                  </a:lnTo>
                  <a:lnTo>
                    <a:pt x="1045453" y="746491"/>
                  </a:lnTo>
                  <a:lnTo>
                    <a:pt x="973597" y="805170"/>
                  </a:lnTo>
                  <a:lnTo>
                    <a:pt x="912661" y="797889"/>
                  </a:lnTo>
                  <a:lnTo>
                    <a:pt x="936928" y="886490"/>
                  </a:lnTo>
                  <a:lnTo>
                    <a:pt x="821197" y="900881"/>
                  </a:lnTo>
                  <a:lnTo>
                    <a:pt x="716434" y="890082"/>
                  </a:lnTo>
                  <a:lnTo>
                    <a:pt x="709153" y="951163"/>
                  </a:lnTo>
                  <a:lnTo>
                    <a:pt x="673844" y="973926"/>
                  </a:lnTo>
                  <a:lnTo>
                    <a:pt x="659284" y="951163"/>
                  </a:lnTo>
                  <a:lnTo>
                    <a:pt x="545979" y="946310"/>
                  </a:lnTo>
                  <a:lnTo>
                    <a:pt x="535034" y="996616"/>
                  </a:lnTo>
                  <a:lnTo>
                    <a:pt x="514309" y="1013361"/>
                  </a:lnTo>
                  <a:lnTo>
                    <a:pt x="538577" y="1062454"/>
                  </a:lnTo>
                  <a:lnTo>
                    <a:pt x="459392" y="1056484"/>
                  </a:lnTo>
                  <a:lnTo>
                    <a:pt x="460605" y="1143847"/>
                  </a:lnTo>
                  <a:lnTo>
                    <a:pt x="404572" y="1176172"/>
                  </a:lnTo>
                  <a:lnTo>
                    <a:pt x="363171" y="1173745"/>
                  </a:lnTo>
                  <a:lnTo>
                    <a:pt x="351038" y="1172556"/>
                  </a:lnTo>
                  <a:lnTo>
                    <a:pt x="355891" y="1142610"/>
                  </a:lnTo>
                  <a:lnTo>
                    <a:pt x="259670" y="1134213"/>
                  </a:lnTo>
                  <a:lnTo>
                    <a:pt x="245110" y="1024038"/>
                  </a:lnTo>
                  <a:lnTo>
                    <a:pt x="186625" y="1037216"/>
                  </a:lnTo>
                  <a:lnTo>
                    <a:pt x="146365" y="1007488"/>
                  </a:lnTo>
                  <a:lnTo>
                    <a:pt x="177913" y="969170"/>
                  </a:lnTo>
                  <a:lnTo>
                    <a:pt x="177913" y="918839"/>
                  </a:lnTo>
                  <a:lnTo>
                    <a:pt x="70699" y="948809"/>
                  </a:lnTo>
                  <a:lnTo>
                    <a:pt x="76790" y="911680"/>
                  </a:lnTo>
                  <a:lnTo>
                    <a:pt x="48786" y="885325"/>
                  </a:lnTo>
                  <a:lnTo>
                    <a:pt x="67059" y="855403"/>
                  </a:lnTo>
                  <a:lnTo>
                    <a:pt x="37890" y="827908"/>
                  </a:lnTo>
                  <a:lnTo>
                    <a:pt x="45170" y="818347"/>
                  </a:lnTo>
                  <a:lnTo>
                    <a:pt x="69437" y="836305"/>
                  </a:lnTo>
                  <a:lnTo>
                    <a:pt x="75528" y="808761"/>
                  </a:lnTo>
                  <a:lnTo>
                    <a:pt x="-16" y="746491"/>
                  </a:lnTo>
                  <a:lnTo>
                    <a:pt x="56042" y="722539"/>
                  </a:lnTo>
                  <a:lnTo>
                    <a:pt x="142555" y="726131"/>
                  </a:lnTo>
                  <a:lnTo>
                    <a:pt x="164396" y="716424"/>
                  </a:lnTo>
                  <a:lnTo>
                    <a:pt x="241154" y="726131"/>
                  </a:lnTo>
                  <a:lnTo>
                    <a:pt x="285006" y="662671"/>
                  </a:lnTo>
                  <a:lnTo>
                    <a:pt x="272872" y="651896"/>
                  </a:lnTo>
                  <a:lnTo>
                    <a:pt x="303328" y="653085"/>
                  </a:lnTo>
                  <a:lnTo>
                    <a:pt x="317888" y="643378"/>
                  </a:lnTo>
                  <a:lnTo>
                    <a:pt x="316675" y="607462"/>
                  </a:lnTo>
                  <a:lnTo>
                    <a:pt x="255788" y="552351"/>
                  </a:lnTo>
                  <a:lnTo>
                    <a:pt x="278914" y="547497"/>
                  </a:lnTo>
                  <a:lnTo>
                    <a:pt x="299639" y="496002"/>
                  </a:lnTo>
                  <a:lnTo>
                    <a:pt x="247245" y="469671"/>
                  </a:lnTo>
                  <a:lnTo>
                    <a:pt x="250910" y="436134"/>
                  </a:lnTo>
                  <a:lnTo>
                    <a:pt x="280031" y="431280"/>
                  </a:lnTo>
                  <a:lnTo>
                    <a:pt x="280031" y="393738"/>
                  </a:lnTo>
                  <a:lnTo>
                    <a:pt x="276439" y="355832"/>
                  </a:lnTo>
                  <a:lnTo>
                    <a:pt x="253288" y="355832"/>
                  </a:lnTo>
                  <a:lnTo>
                    <a:pt x="253288" y="328289"/>
                  </a:lnTo>
                  <a:lnTo>
                    <a:pt x="232564" y="323435"/>
                  </a:lnTo>
                  <a:lnTo>
                    <a:pt x="202108" y="263543"/>
                  </a:lnTo>
                  <a:lnTo>
                    <a:pt x="249648" y="246774"/>
                  </a:lnTo>
                  <a:lnTo>
                    <a:pt x="247221" y="219231"/>
                  </a:lnTo>
                  <a:lnTo>
                    <a:pt x="277677" y="216804"/>
                  </a:lnTo>
                  <a:lnTo>
                    <a:pt x="278890" y="209524"/>
                  </a:lnTo>
                  <a:lnTo>
                    <a:pt x="322742" y="210737"/>
                  </a:lnTo>
                  <a:lnTo>
                    <a:pt x="310608" y="193968"/>
                  </a:lnTo>
                  <a:lnTo>
                    <a:pt x="336186" y="185596"/>
                  </a:lnTo>
                  <a:lnTo>
                    <a:pt x="322790" y="154461"/>
                  </a:lnTo>
                  <a:lnTo>
                    <a:pt x="344631" y="134100"/>
                  </a:lnTo>
                  <a:lnTo>
                    <a:pt x="305657" y="77848"/>
                  </a:lnTo>
                  <a:lnTo>
                    <a:pt x="375087" y="9535"/>
                  </a:lnTo>
                  <a:lnTo>
                    <a:pt x="438498" y="39457"/>
                  </a:lnTo>
                  <a:lnTo>
                    <a:pt x="520425" y="386"/>
                  </a:lnTo>
                  <a:lnTo>
                    <a:pt x="565490" y="17179"/>
                  </a:lnTo>
                  <a:lnTo>
                    <a:pt x="517949" y="24459"/>
                  </a:lnTo>
                  <a:lnTo>
                    <a:pt x="517949" y="46058"/>
                  </a:lnTo>
                  <a:lnTo>
                    <a:pt x="553259" y="63967"/>
                  </a:lnTo>
                  <a:lnTo>
                    <a:pt x="571532" y="23270"/>
                  </a:lnTo>
                  <a:lnTo>
                    <a:pt x="580050" y="37613"/>
                  </a:lnTo>
                  <a:lnTo>
                    <a:pt x="543649" y="89132"/>
                  </a:lnTo>
                  <a:lnTo>
                    <a:pt x="634968" y="216051"/>
                  </a:lnTo>
                  <a:lnTo>
                    <a:pt x="817702" y="236412"/>
                  </a:lnTo>
                  <a:lnTo>
                    <a:pt x="899386" y="184819"/>
                  </a:lnTo>
                  <a:lnTo>
                    <a:pt x="913947" y="196953"/>
                  </a:lnTo>
                  <a:lnTo>
                    <a:pt x="855486" y="248400"/>
                  </a:lnTo>
                  <a:lnTo>
                    <a:pt x="894460" y="313049"/>
                  </a:lnTo>
                  <a:lnTo>
                    <a:pt x="898125" y="378911"/>
                  </a:lnTo>
                  <a:lnTo>
                    <a:pt x="941976" y="387332"/>
                  </a:lnTo>
                  <a:lnTo>
                    <a:pt x="1028514" y="356196"/>
                  </a:lnTo>
                  <a:lnTo>
                    <a:pt x="1019996" y="372941"/>
                  </a:lnTo>
                  <a:lnTo>
                    <a:pt x="1074816" y="371728"/>
                  </a:lnTo>
                  <a:lnTo>
                    <a:pt x="1072390" y="430406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8"/>
            <p:cNvSpPr/>
            <p:nvPr/>
          </p:nvSpPr>
          <p:spPr>
            <a:xfrm>
              <a:off x="2781791" y="1936993"/>
              <a:ext cx="589855" cy="666875"/>
            </a:xfrm>
            <a:custGeom>
              <a:avLst/>
              <a:gdLst/>
              <a:ahLst/>
              <a:cxnLst/>
              <a:rect l="l" t="t" r="r" b="b"/>
              <a:pathLst>
                <a:path w="756224" h="854968" extrusionOk="0">
                  <a:moveTo>
                    <a:pt x="433717" y="746806"/>
                  </a:moveTo>
                  <a:lnTo>
                    <a:pt x="425054" y="805048"/>
                  </a:lnTo>
                  <a:lnTo>
                    <a:pt x="403213" y="823031"/>
                  </a:lnTo>
                  <a:lnTo>
                    <a:pt x="328906" y="839775"/>
                  </a:lnTo>
                  <a:lnTo>
                    <a:pt x="315510" y="855355"/>
                  </a:lnTo>
                  <a:lnTo>
                    <a:pt x="269183" y="855355"/>
                  </a:lnTo>
                  <a:lnTo>
                    <a:pt x="269183" y="837373"/>
                  </a:lnTo>
                  <a:lnTo>
                    <a:pt x="236301" y="832519"/>
                  </a:lnTo>
                  <a:lnTo>
                    <a:pt x="200992" y="852880"/>
                  </a:lnTo>
                  <a:lnTo>
                    <a:pt x="179151" y="855307"/>
                  </a:lnTo>
                  <a:lnTo>
                    <a:pt x="180364" y="814586"/>
                  </a:lnTo>
                  <a:lnTo>
                    <a:pt x="119453" y="794225"/>
                  </a:lnTo>
                  <a:lnTo>
                    <a:pt x="124306" y="775054"/>
                  </a:lnTo>
                  <a:lnTo>
                    <a:pt x="79217" y="770200"/>
                  </a:lnTo>
                  <a:lnTo>
                    <a:pt x="58517" y="723485"/>
                  </a:lnTo>
                  <a:lnTo>
                    <a:pt x="45097" y="725912"/>
                  </a:lnTo>
                  <a:lnTo>
                    <a:pt x="40244" y="712735"/>
                  </a:lnTo>
                  <a:lnTo>
                    <a:pt x="59658" y="701960"/>
                  </a:lnTo>
                  <a:lnTo>
                    <a:pt x="98680" y="719942"/>
                  </a:lnTo>
                  <a:lnTo>
                    <a:pt x="109624" y="701960"/>
                  </a:lnTo>
                  <a:lnTo>
                    <a:pt x="67011" y="679221"/>
                  </a:lnTo>
                  <a:lnTo>
                    <a:pt x="65773" y="660074"/>
                  </a:lnTo>
                  <a:lnTo>
                    <a:pt x="-16" y="642092"/>
                  </a:lnTo>
                  <a:lnTo>
                    <a:pt x="18257" y="606176"/>
                  </a:lnTo>
                  <a:lnTo>
                    <a:pt x="6123" y="547497"/>
                  </a:lnTo>
                  <a:lnTo>
                    <a:pt x="43884" y="533107"/>
                  </a:lnTo>
                  <a:lnTo>
                    <a:pt x="87759" y="540387"/>
                  </a:lnTo>
                  <a:lnTo>
                    <a:pt x="91400" y="521240"/>
                  </a:lnTo>
                  <a:lnTo>
                    <a:pt x="115667" y="546381"/>
                  </a:lnTo>
                  <a:lnTo>
                    <a:pt x="188785" y="535606"/>
                  </a:lnTo>
                  <a:lnTo>
                    <a:pt x="185121" y="503282"/>
                  </a:lnTo>
                  <a:lnTo>
                    <a:pt x="203394" y="479330"/>
                  </a:lnTo>
                  <a:lnTo>
                    <a:pt x="193687" y="470933"/>
                  </a:lnTo>
                  <a:lnTo>
                    <a:pt x="191260" y="433828"/>
                  </a:lnTo>
                  <a:lnTo>
                    <a:pt x="229021" y="437420"/>
                  </a:lnTo>
                  <a:lnTo>
                    <a:pt x="230234" y="396699"/>
                  </a:lnTo>
                  <a:lnTo>
                    <a:pt x="207107" y="341612"/>
                  </a:lnTo>
                  <a:lnTo>
                    <a:pt x="209534" y="317660"/>
                  </a:lnTo>
                  <a:lnTo>
                    <a:pt x="177719" y="294897"/>
                  </a:lnTo>
                  <a:lnTo>
                    <a:pt x="180146" y="282933"/>
                  </a:lnTo>
                  <a:lnTo>
                    <a:pt x="219144" y="281744"/>
                  </a:lnTo>
                  <a:lnTo>
                    <a:pt x="213053" y="232626"/>
                  </a:lnTo>
                  <a:lnTo>
                    <a:pt x="248362" y="236218"/>
                  </a:lnTo>
                  <a:lnTo>
                    <a:pt x="221668" y="200302"/>
                  </a:lnTo>
                  <a:lnTo>
                    <a:pt x="254550" y="176350"/>
                  </a:lnTo>
                  <a:lnTo>
                    <a:pt x="261830" y="203893"/>
                  </a:lnTo>
                  <a:lnTo>
                    <a:pt x="297188" y="184722"/>
                  </a:lnTo>
                  <a:lnTo>
                    <a:pt x="310584" y="212266"/>
                  </a:lnTo>
                  <a:lnTo>
                    <a:pt x="354435" y="212266"/>
                  </a:lnTo>
                  <a:lnTo>
                    <a:pt x="375135" y="188314"/>
                  </a:lnTo>
                  <a:lnTo>
                    <a:pt x="411707" y="197899"/>
                  </a:lnTo>
                  <a:lnTo>
                    <a:pt x="412920" y="161983"/>
                  </a:lnTo>
                  <a:lnTo>
                    <a:pt x="478709" y="166837"/>
                  </a:lnTo>
                  <a:lnTo>
                    <a:pt x="483563" y="99786"/>
                  </a:lnTo>
                  <a:lnTo>
                    <a:pt x="436071" y="87798"/>
                  </a:lnTo>
                  <a:lnTo>
                    <a:pt x="486014" y="41107"/>
                  </a:lnTo>
                  <a:lnTo>
                    <a:pt x="500574" y="56662"/>
                  </a:lnTo>
                  <a:lnTo>
                    <a:pt x="476307" y="17155"/>
                  </a:lnTo>
                  <a:lnTo>
                    <a:pt x="494580" y="386"/>
                  </a:lnTo>
                  <a:lnTo>
                    <a:pt x="511567" y="14752"/>
                  </a:lnTo>
                  <a:lnTo>
                    <a:pt x="507903" y="50693"/>
                  </a:lnTo>
                  <a:lnTo>
                    <a:pt x="532292" y="38704"/>
                  </a:lnTo>
                  <a:lnTo>
                    <a:pt x="563840" y="63846"/>
                  </a:lnTo>
                  <a:lnTo>
                    <a:pt x="590534" y="53071"/>
                  </a:lnTo>
                  <a:lnTo>
                    <a:pt x="574712" y="24338"/>
                  </a:lnTo>
                  <a:lnTo>
                    <a:pt x="546682" y="23149"/>
                  </a:lnTo>
                  <a:lnTo>
                    <a:pt x="585656" y="386"/>
                  </a:lnTo>
                  <a:lnTo>
                    <a:pt x="599076" y="36302"/>
                  </a:lnTo>
                  <a:lnTo>
                    <a:pt x="646568" y="50693"/>
                  </a:lnTo>
                  <a:lnTo>
                    <a:pt x="644141" y="118933"/>
                  </a:lnTo>
                  <a:lnTo>
                    <a:pt x="678237" y="133323"/>
                  </a:lnTo>
                  <a:lnTo>
                    <a:pt x="681901" y="135750"/>
                  </a:lnTo>
                  <a:lnTo>
                    <a:pt x="624630" y="168099"/>
                  </a:lnTo>
                  <a:lnTo>
                    <a:pt x="658750" y="219570"/>
                  </a:lnTo>
                  <a:lnTo>
                    <a:pt x="697723" y="208796"/>
                  </a:lnTo>
                  <a:lnTo>
                    <a:pt x="690443" y="287835"/>
                  </a:lnTo>
                  <a:lnTo>
                    <a:pt x="756208" y="320183"/>
                  </a:lnTo>
                  <a:lnTo>
                    <a:pt x="719807" y="334550"/>
                  </a:lnTo>
                  <a:lnTo>
                    <a:pt x="696656" y="429193"/>
                  </a:lnTo>
                  <a:lnTo>
                    <a:pt x="710052" y="481878"/>
                  </a:lnTo>
                  <a:lnTo>
                    <a:pt x="684473" y="502238"/>
                  </a:lnTo>
                  <a:lnTo>
                    <a:pt x="688138" y="535776"/>
                  </a:lnTo>
                  <a:lnTo>
                    <a:pt x="579783" y="576400"/>
                  </a:lnTo>
                  <a:lnTo>
                    <a:pt x="580997" y="620688"/>
                  </a:lnTo>
                  <a:lnTo>
                    <a:pt x="572455" y="661433"/>
                  </a:lnTo>
                  <a:lnTo>
                    <a:pt x="550614" y="588364"/>
                  </a:lnTo>
                  <a:lnTo>
                    <a:pt x="518921" y="576400"/>
                  </a:lnTo>
                  <a:lnTo>
                    <a:pt x="525012" y="560820"/>
                  </a:lnTo>
                  <a:lnTo>
                    <a:pt x="494556" y="539270"/>
                  </a:lnTo>
                  <a:lnTo>
                    <a:pt x="434882" y="552448"/>
                  </a:lnTo>
                  <a:lnTo>
                    <a:pt x="440973" y="562009"/>
                  </a:lnTo>
                  <a:lnTo>
                    <a:pt x="391006" y="618310"/>
                  </a:lnTo>
                  <a:lnTo>
                    <a:pt x="401951" y="673397"/>
                  </a:lnTo>
                  <a:lnTo>
                    <a:pt x="421753" y="687472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8"/>
            <p:cNvSpPr/>
            <p:nvPr/>
          </p:nvSpPr>
          <p:spPr>
            <a:xfrm>
              <a:off x="723134" y="2725490"/>
              <a:ext cx="1213024" cy="706588"/>
            </a:xfrm>
            <a:custGeom>
              <a:avLst/>
              <a:gdLst/>
              <a:ahLst/>
              <a:cxnLst/>
              <a:rect l="l" t="t" r="r" b="b"/>
              <a:pathLst>
                <a:path w="1555159" h="905882" extrusionOk="0">
                  <a:moveTo>
                    <a:pt x="1489136" y="263907"/>
                  </a:moveTo>
                  <a:lnTo>
                    <a:pt x="1542524" y="255244"/>
                  </a:lnTo>
                  <a:lnTo>
                    <a:pt x="1521897" y="223696"/>
                  </a:lnTo>
                  <a:lnTo>
                    <a:pt x="1542597" y="201054"/>
                  </a:lnTo>
                  <a:lnTo>
                    <a:pt x="1529056" y="175597"/>
                  </a:lnTo>
                  <a:lnTo>
                    <a:pt x="1534298" y="94374"/>
                  </a:lnTo>
                  <a:lnTo>
                    <a:pt x="1525100" y="59817"/>
                  </a:lnTo>
                  <a:lnTo>
                    <a:pt x="1492582" y="386"/>
                  </a:lnTo>
                  <a:lnTo>
                    <a:pt x="1467926" y="25066"/>
                  </a:lnTo>
                  <a:lnTo>
                    <a:pt x="1403350" y="37030"/>
                  </a:lnTo>
                  <a:lnTo>
                    <a:pt x="1365371" y="74062"/>
                  </a:lnTo>
                  <a:lnTo>
                    <a:pt x="1367798" y="46519"/>
                  </a:lnTo>
                  <a:lnTo>
                    <a:pt x="1253280" y="60885"/>
                  </a:lnTo>
                  <a:lnTo>
                    <a:pt x="1227702" y="95612"/>
                  </a:lnTo>
                  <a:lnTo>
                    <a:pt x="1150944" y="101606"/>
                  </a:lnTo>
                  <a:lnTo>
                    <a:pt x="1152157" y="144705"/>
                  </a:lnTo>
                  <a:lnTo>
                    <a:pt x="1102214" y="185426"/>
                  </a:lnTo>
                  <a:lnTo>
                    <a:pt x="995001" y="203384"/>
                  </a:lnTo>
                  <a:lnTo>
                    <a:pt x="995001" y="226050"/>
                  </a:lnTo>
                  <a:lnTo>
                    <a:pt x="936516" y="196128"/>
                  </a:lnTo>
                  <a:lnTo>
                    <a:pt x="920693" y="226050"/>
                  </a:lnTo>
                  <a:lnTo>
                    <a:pt x="910986" y="191323"/>
                  </a:lnTo>
                  <a:lnTo>
                    <a:pt x="858593" y="187731"/>
                  </a:lnTo>
                  <a:lnTo>
                    <a:pt x="854953" y="250002"/>
                  </a:lnTo>
                  <a:lnTo>
                    <a:pt x="770817" y="163876"/>
                  </a:lnTo>
                  <a:lnTo>
                    <a:pt x="708668" y="221342"/>
                  </a:lnTo>
                  <a:lnTo>
                    <a:pt x="707455" y="271648"/>
                  </a:lnTo>
                  <a:lnTo>
                    <a:pt x="745239" y="319553"/>
                  </a:lnTo>
                  <a:lnTo>
                    <a:pt x="675786" y="343505"/>
                  </a:lnTo>
                  <a:lnTo>
                    <a:pt x="679450" y="412958"/>
                  </a:lnTo>
                  <a:lnTo>
                    <a:pt x="638025" y="403251"/>
                  </a:lnTo>
                  <a:lnTo>
                    <a:pt x="552749" y="434386"/>
                  </a:lnTo>
                  <a:lnTo>
                    <a:pt x="538189" y="391287"/>
                  </a:lnTo>
                  <a:lnTo>
                    <a:pt x="468735" y="439191"/>
                  </a:lnTo>
                  <a:lnTo>
                    <a:pt x="444468" y="396068"/>
                  </a:lnTo>
                  <a:lnTo>
                    <a:pt x="357954" y="391215"/>
                  </a:lnTo>
                  <a:lnTo>
                    <a:pt x="338540" y="350494"/>
                  </a:lnTo>
                  <a:lnTo>
                    <a:pt x="286146" y="357774"/>
                  </a:lnTo>
                  <a:lnTo>
                    <a:pt x="199657" y="438026"/>
                  </a:lnTo>
                  <a:lnTo>
                    <a:pt x="187523" y="508669"/>
                  </a:lnTo>
                  <a:lnTo>
                    <a:pt x="208223" y="473918"/>
                  </a:lnTo>
                  <a:lnTo>
                    <a:pt x="238679" y="483625"/>
                  </a:lnTo>
                  <a:lnTo>
                    <a:pt x="219265" y="566135"/>
                  </a:lnTo>
                  <a:lnTo>
                    <a:pt x="146171" y="593703"/>
                  </a:lnTo>
                  <a:lnTo>
                    <a:pt x="119356" y="566135"/>
                  </a:lnTo>
                  <a:lnTo>
                    <a:pt x="27988" y="585306"/>
                  </a:lnTo>
                  <a:lnTo>
                    <a:pt x="23135" y="665534"/>
                  </a:lnTo>
                  <a:lnTo>
                    <a:pt x="-16" y="667961"/>
                  </a:lnTo>
                  <a:lnTo>
                    <a:pt x="30367" y="736201"/>
                  </a:lnTo>
                  <a:lnTo>
                    <a:pt x="51140" y="739793"/>
                  </a:lnTo>
                  <a:lnTo>
                    <a:pt x="69413" y="779349"/>
                  </a:lnTo>
                  <a:lnTo>
                    <a:pt x="103533" y="752995"/>
                  </a:lnTo>
                  <a:lnTo>
                    <a:pt x="127801" y="761367"/>
                  </a:lnTo>
                  <a:lnTo>
                    <a:pt x="148501" y="802136"/>
                  </a:lnTo>
                  <a:lnTo>
                    <a:pt x="186334" y="814076"/>
                  </a:lnTo>
                  <a:lnTo>
                    <a:pt x="181480" y="799661"/>
                  </a:lnTo>
                  <a:lnTo>
                    <a:pt x="208175" y="782941"/>
                  </a:lnTo>
                  <a:lnTo>
                    <a:pt x="209412" y="808106"/>
                  </a:lnTo>
                  <a:lnTo>
                    <a:pt x="284909" y="828418"/>
                  </a:lnTo>
                  <a:lnTo>
                    <a:pt x="304323" y="885908"/>
                  </a:lnTo>
                  <a:lnTo>
                    <a:pt x="327450" y="896658"/>
                  </a:lnTo>
                  <a:lnTo>
                    <a:pt x="367661" y="851181"/>
                  </a:lnTo>
                  <a:lnTo>
                    <a:pt x="454126" y="860742"/>
                  </a:lnTo>
                  <a:lnTo>
                    <a:pt x="473540" y="906268"/>
                  </a:lnTo>
                  <a:lnTo>
                    <a:pt x="529647" y="869139"/>
                  </a:lnTo>
                  <a:lnTo>
                    <a:pt x="512514" y="861859"/>
                  </a:lnTo>
                  <a:lnTo>
                    <a:pt x="530787" y="822375"/>
                  </a:lnTo>
                  <a:lnTo>
                    <a:pt x="562529" y="792429"/>
                  </a:lnTo>
                  <a:lnTo>
                    <a:pt x="556462" y="780490"/>
                  </a:lnTo>
                  <a:lnTo>
                    <a:pt x="571023" y="721787"/>
                  </a:lnTo>
                  <a:lnTo>
                    <a:pt x="613661" y="733750"/>
                  </a:lnTo>
                  <a:lnTo>
                    <a:pt x="617301" y="710963"/>
                  </a:lnTo>
                  <a:lnTo>
                    <a:pt x="613661" y="703683"/>
                  </a:lnTo>
                  <a:lnTo>
                    <a:pt x="601527" y="670170"/>
                  </a:lnTo>
                  <a:lnTo>
                    <a:pt x="622227" y="672596"/>
                  </a:lnTo>
                  <a:lnTo>
                    <a:pt x="630745" y="633113"/>
                  </a:lnTo>
                  <a:lnTo>
                    <a:pt x="662414" y="613917"/>
                  </a:lnTo>
                  <a:lnTo>
                    <a:pt x="681828" y="648644"/>
                  </a:lnTo>
                  <a:lnTo>
                    <a:pt x="712284" y="643791"/>
                  </a:lnTo>
                  <a:lnTo>
                    <a:pt x="711071" y="626973"/>
                  </a:lnTo>
                  <a:lnTo>
                    <a:pt x="764653" y="621004"/>
                  </a:lnTo>
                  <a:lnTo>
                    <a:pt x="765964" y="621004"/>
                  </a:lnTo>
                  <a:lnTo>
                    <a:pt x="780524" y="640199"/>
                  </a:lnTo>
                  <a:lnTo>
                    <a:pt x="809767" y="607875"/>
                  </a:lnTo>
                  <a:lnTo>
                    <a:pt x="800060" y="586301"/>
                  </a:lnTo>
                  <a:lnTo>
                    <a:pt x="869489" y="551574"/>
                  </a:lnTo>
                  <a:lnTo>
                    <a:pt x="881623" y="524031"/>
                  </a:lnTo>
                  <a:lnTo>
                    <a:pt x="910938" y="534854"/>
                  </a:lnTo>
                  <a:lnTo>
                    <a:pt x="888927" y="561135"/>
                  </a:lnTo>
                  <a:lnTo>
                    <a:pt x="912151" y="593460"/>
                  </a:lnTo>
                  <a:lnTo>
                    <a:pt x="919431" y="603167"/>
                  </a:lnTo>
                  <a:lnTo>
                    <a:pt x="892640" y="609476"/>
                  </a:lnTo>
                  <a:lnTo>
                    <a:pt x="899920" y="646582"/>
                  </a:lnTo>
                  <a:lnTo>
                    <a:pt x="884074" y="669345"/>
                  </a:lnTo>
                  <a:lnTo>
                    <a:pt x="912175" y="707663"/>
                  </a:lnTo>
                  <a:lnTo>
                    <a:pt x="947485" y="674125"/>
                  </a:lnTo>
                  <a:lnTo>
                    <a:pt x="1005970" y="712444"/>
                  </a:lnTo>
                  <a:lnTo>
                    <a:pt x="1083868" y="696840"/>
                  </a:lnTo>
                  <a:lnTo>
                    <a:pt x="1124055" y="751927"/>
                  </a:lnTo>
                  <a:lnTo>
                    <a:pt x="1116775" y="783062"/>
                  </a:lnTo>
                  <a:lnTo>
                    <a:pt x="1143469" y="811795"/>
                  </a:lnTo>
                  <a:lnTo>
                    <a:pt x="1128909" y="846522"/>
                  </a:lnTo>
                  <a:lnTo>
                    <a:pt x="1156938" y="853680"/>
                  </a:lnTo>
                  <a:lnTo>
                    <a:pt x="1159364" y="854894"/>
                  </a:lnTo>
                  <a:lnTo>
                    <a:pt x="1211734" y="800972"/>
                  </a:lnTo>
                  <a:lnTo>
                    <a:pt x="1194747" y="781873"/>
                  </a:lnTo>
                  <a:lnTo>
                    <a:pt x="1297155" y="756708"/>
                  </a:lnTo>
                  <a:lnTo>
                    <a:pt x="1326276" y="690870"/>
                  </a:lnTo>
                  <a:lnTo>
                    <a:pt x="1407888" y="652478"/>
                  </a:lnTo>
                  <a:lnTo>
                    <a:pt x="1351854" y="639350"/>
                  </a:lnTo>
                  <a:lnTo>
                    <a:pt x="1352170" y="587466"/>
                  </a:lnTo>
                  <a:lnTo>
                    <a:pt x="1325306" y="569095"/>
                  </a:lnTo>
                  <a:lnTo>
                    <a:pt x="1269490" y="499739"/>
                  </a:lnTo>
                  <a:lnTo>
                    <a:pt x="1210059" y="442856"/>
                  </a:lnTo>
                  <a:lnTo>
                    <a:pt x="1202391" y="412910"/>
                  </a:lnTo>
                  <a:lnTo>
                    <a:pt x="1201493" y="387817"/>
                  </a:lnTo>
                  <a:lnTo>
                    <a:pt x="1181618" y="379299"/>
                  </a:lnTo>
                  <a:lnTo>
                    <a:pt x="1192805" y="356900"/>
                  </a:lnTo>
                  <a:lnTo>
                    <a:pt x="1170722" y="351537"/>
                  </a:lnTo>
                  <a:lnTo>
                    <a:pt x="1165868" y="325547"/>
                  </a:lnTo>
                  <a:lnTo>
                    <a:pt x="1148881" y="313680"/>
                  </a:lnTo>
                  <a:lnTo>
                    <a:pt x="1152084" y="262718"/>
                  </a:lnTo>
                  <a:lnTo>
                    <a:pt x="1162592" y="263616"/>
                  </a:lnTo>
                  <a:lnTo>
                    <a:pt x="1169872" y="174845"/>
                  </a:lnTo>
                  <a:lnTo>
                    <a:pt x="1306377" y="176568"/>
                  </a:lnTo>
                  <a:lnTo>
                    <a:pt x="1315041" y="204864"/>
                  </a:lnTo>
                  <a:lnTo>
                    <a:pt x="1351903" y="212994"/>
                  </a:lnTo>
                  <a:lnTo>
                    <a:pt x="1354548" y="291451"/>
                  </a:lnTo>
                  <a:lnTo>
                    <a:pt x="1385150" y="308996"/>
                  </a:lnTo>
                  <a:lnTo>
                    <a:pt x="1405874" y="292664"/>
                  </a:lnTo>
                  <a:lnTo>
                    <a:pt x="1424050" y="276526"/>
                  </a:lnTo>
                  <a:lnTo>
                    <a:pt x="1443319" y="275264"/>
                  </a:lnTo>
                  <a:lnTo>
                    <a:pt x="1451473" y="293319"/>
                  </a:lnTo>
                  <a:lnTo>
                    <a:pt x="1503842" y="314092"/>
                  </a:lnTo>
                  <a:lnTo>
                    <a:pt x="1555143" y="325498"/>
                  </a:lnTo>
                  <a:close/>
                  <a:moveTo>
                    <a:pt x="1146964" y="604623"/>
                  </a:moveTo>
                  <a:cubicBezTo>
                    <a:pt x="1136310" y="627168"/>
                    <a:pt x="1088989" y="625833"/>
                    <a:pt x="1083868" y="614330"/>
                  </a:cubicBezTo>
                  <a:cubicBezTo>
                    <a:pt x="1079476" y="604453"/>
                    <a:pt x="1103282" y="580355"/>
                    <a:pt x="1103282" y="580355"/>
                  </a:cubicBezTo>
                  <a:cubicBezTo>
                    <a:pt x="1103282" y="580355"/>
                    <a:pt x="1130316" y="567348"/>
                    <a:pt x="1142110" y="575502"/>
                  </a:cubicBezTo>
                  <a:cubicBezTo>
                    <a:pt x="1149779" y="580695"/>
                    <a:pt x="1151526" y="595037"/>
                    <a:pt x="1146964" y="604623"/>
                  </a:cubicBez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8"/>
            <p:cNvSpPr/>
            <p:nvPr/>
          </p:nvSpPr>
          <p:spPr>
            <a:xfrm>
              <a:off x="133848" y="2365459"/>
              <a:ext cx="962541" cy="971343"/>
            </a:xfrm>
            <a:custGeom>
              <a:avLst/>
              <a:gdLst/>
              <a:ahLst/>
              <a:cxnLst/>
              <a:rect l="l" t="t" r="r" b="b"/>
              <a:pathLst>
                <a:path w="1234027" h="1245311" extrusionOk="0">
                  <a:moveTo>
                    <a:pt x="210699" y="120025"/>
                  </a:moveTo>
                  <a:lnTo>
                    <a:pt x="253361" y="127305"/>
                  </a:lnTo>
                  <a:lnTo>
                    <a:pt x="274061" y="81804"/>
                  </a:lnTo>
                  <a:lnTo>
                    <a:pt x="327668" y="71029"/>
                  </a:lnTo>
                  <a:lnTo>
                    <a:pt x="347082" y="50668"/>
                  </a:lnTo>
                  <a:lnTo>
                    <a:pt x="378824" y="50668"/>
                  </a:lnTo>
                  <a:lnTo>
                    <a:pt x="394671" y="386"/>
                  </a:lnTo>
                  <a:lnTo>
                    <a:pt x="459247" y="8759"/>
                  </a:lnTo>
                  <a:lnTo>
                    <a:pt x="442259" y="47077"/>
                  </a:lnTo>
                  <a:lnTo>
                    <a:pt x="488562" y="139293"/>
                  </a:lnTo>
                  <a:lnTo>
                    <a:pt x="428815" y="182296"/>
                  </a:lnTo>
                  <a:lnTo>
                    <a:pt x="489727" y="173923"/>
                  </a:lnTo>
                  <a:lnTo>
                    <a:pt x="492153" y="199064"/>
                  </a:lnTo>
                  <a:lnTo>
                    <a:pt x="611549" y="189503"/>
                  </a:lnTo>
                  <a:lnTo>
                    <a:pt x="628537" y="230200"/>
                  </a:lnTo>
                  <a:lnTo>
                    <a:pt x="658992" y="238596"/>
                  </a:lnTo>
                  <a:lnTo>
                    <a:pt x="669961" y="196662"/>
                  </a:lnTo>
                  <a:lnTo>
                    <a:pt x="715050" y="179917"/>
                  </a:lnTo>
                  <a:lnTo>
                    <a:pt x="741745" y="178704"/>
                  </a:lnTo>
                  <a:lnTo>
                    <a:pt x="738080" y="233791"/>
                  </a:lnTo>
                  <a:lnTo>
                    <a:pt x="773414" y="257743"/>
                  </a:lnTo>
                  <a:lnTo>
                    <a:pt x="868445" y="219425"/>
                  </a:lnTo>
                  <a:lnTo>
                    <a:pt x="941539" y="275726"/>
                  </a:lnTo>
                  <a:lnTo>
                    <a:pt x="920839" y="317635"/>
                  </a:lnTo>
                  <a:lnTo>
                    <a:pt x="969568" y="308050"/>
                  </a:lnTo>
                  <a:lnTo>
                    <a:pt x="958599" y="349960"/>
                  </a:lnTo>
                  <a:lnTo>
                    <a:pt x="1000024" y="369107"/>
                  </a:lnTo>
                  <a:lnTo>
                    <a:pt x="983037" y="402644"/>
                  </a:lnTo>
                  <a:lnTo>
                    <a:pt x="1020797" y="408614"/>
                  </a:lnTo>
                  <a:lnTo>
                    <a:pt x="1036644" y="491269"/>
                  </a:lnTo>
                  <a:lnTo>
                    <a:pt x="1070764" y="461323"/>
                  </a:lnTo>
                  <a:lnTo>
                    <a:pt x="1117042" y="525972"/>
                  </a:lnTo>
                  <a:lnTo>
                    <a:pt x="1145071" y="504423"/>
                  </a:lnTo>
                  <a:lnTo>
                    <a:pt x="1234011" y="655318"/>
                  </a:lnTo>
                  <a:lnTo>
                    <a:pt x="1214597" y="681672"/>
                  </a:lnTo>
                  <a:lnTo>
                    <a:pt x="1154899" y="675678"/>
                  </a:lnTo>
                  <a:lnTo>
                    <a:pt x="1173173" y="723582"/>
                  </a:lnTo>
                  <a:lnTo>
                    <a:pt x="1081781" y="772676"/>
                  </a:lnTo>
                  <a:lnTo>
                    <a:pt x="1098768" y="793036"/>
                  </a:lnTo>
                  <a:lnTo>
                    <a:pt x="1087799" y="815799"/>
                  </a:lnTo>
                  <a:lnTo>
                    <a:pt x="1035430" y="823079"/>
                  </a:lnTo>
                  <a:lnTo>
                    <a:pt x="948916" y="903332"/>
                  </a:lnTo>
                  <a:lnTo>
                    <a:pt x="936783" y="973975"/>
                  </a:lnTo>
                  <a:lnTo>
                    <a:pt x="957507" y="939248"/>
                  </a:lnTo>
                  <a:lnTo>
                    <a:pt x="987963" y="948955"/>
                  </a:lnTo>
                  <a:lnTo>
                    <a:pt x="968549" y="1031464"/>
                  </a:lnTo>
                  <a:lnTo>
                    <a:pt x="895431" y="1059008"/>
                  </a:lnTo>
                  <a:lnTo>
                    <a:pt x="868737" y="1031464"/>
                  </a:lnTo>
                  <a:lnTo>
                    <a:pt x="777369" y="1050636"/>
                  </a:lnTo>
                  <a:lnTo>
                    <a:pt x="772516" y="1130864"/>
                  </a:lnTo>
                  <a:lnTo>
                    <a:pt x="749365" y="1133291"/>
                  </a:lnTo>
                  <a:lnTo>
                    <a:pt x="779820" y="1201555"/>
                  </a:lnTo>
                  <a:lnTo>
                    <a:pt x="765260" y="1221891"/>
                  </a:lnTo>
                  <a:lnTo>
                    <a:pt x="715172" y="1233734"/>
                  </a:lnTo>
                  <a:lnTo>
                    <a:pt x="679838" y="1208569"/>
                  </a:lnTo>
                  <a:lnTo>
                    <a:pt x="687118" y="1179836"/>
                  </a:lnTo>
                  <a:lnTo>
                    <a:pt x="656663" y="1181049"/>
                  </a:lnTo>
                  <a:lnTo>
                    <a:pt x="594514" y="1100797"/>
                  </a:lnTo>
                  <a:lnTo>
                    <a:pt x="562845" y="1137926"/>
                  </a:lnTo>
                  <a:lnTo>
                    <a:pt x="550711" y="1112761"/>
                  </a:lnTo>
                  <a:lnTo>
                    <a:pt x="494677" y="1142731"/>
                  </a:lnTo>
                  <a:lnTo>
                    <a:pt x="460363" y="1118755"/>
                  </a:lnTo>
                  <a:lnTo>
                    <a:pt x="392147" y="1115187"/>
                  </a:lnTo>
                  <a:lnTo>
                    <a:pt x="380013" y="1149890"/>
                  </a:lnTo>
                  <a:lnTo>
                    <a:pt x="394574" y="1164280"/>
                  </a:lnTo>
                  <a:lnTo>
                    <a:pt x="372733" y="1200196"/>
                  </a:lnTo>
                  <a:lnTo>
                    <a:pt x="342277" y="1183428"/>
                  </a:lnTo>
                  <a:lnTo>
                    <a:pt x="295999" y="1200196"/>
                  </a:lnTo>
                  <a:lnTo>
                    <a:pt x="312986" y="1220557"/>
                  </a:lnTo>
                  <a:lnTo>
                    <a:pt x="253312" y="1228953"/>
                  </a:lnTo>
                  <a:lnTo>
                    <a:pt x="232588" y="1245698"/>
                  </a:lnTo>
                  <a:lnTo>
                    <a:pt x="186285" y="1227740"/>
                  </a:lnTo>
                  <a:lnTo>
                    <a:pt x="170463" y="1235020"/>
                  </a:lnTo>
                  <a:lnTo>
                    <a:pt x="147312" y="1214660"/>
                  </a:lnTo>
                  <a:lnTo>
                    <a:pt x="129038" y="1213471"/>
                  </a:lnTo>
                  <a:lnTo>
                    <a:pt x="123044" y="1179836"/>
                  </a:lnTo>
                  <a:lnTo>
                    <a:pt x="119380" y="1161878"/>
                  </a:lnTo>
                  <a:lnTo>
                    <a:pt x="71864" y="1155884"/>
                  </a:lnTo>
                  <a:lnTo>
                    <a:pt x="38982" y="1105602"/>
                  </a:lnTo>
                  <a:lnTo>
                    <a:pt x="57255" y="1082839"/>
                  </a:lnTo>
                  <a:lnTo>
                    <a:pt x="-16" y="1034935"/>
                  </a:lnTo>
                  <a:lnTo>
                    <a:pt x="23135" y="1031343"/>
                  </a:lnTo>
                  <a:lnTo>
                    <a:pt x="42549" y="988244"/>
                  </a:lnTo>
                  <a:lnTo>
                    <a:pt x="37695" y="905613"/>
                  </a:lnTo>
                  <a:lnTo>
                    <a:pt x="61963" y="898333"/>
                  </a:lnTo>
                  <a:lnTo>
                    <a:pt x="52256" y="858825"/>
                  </a:lnTo>
                  <a:lnTo>
                    <a:pt x="92467" y="825312"/>
                  </a:lnTo>
                  <a:lnTo>
                    <a:pt x="60798" y="809732"/>
                  </a:lnTo>
                  <a:lnTo>
                    <a:pt x="72932" y="773792"/>
                  </a:lnTo>
                  <a:lnTo>
                    <a:pt x="43690" y="753432"/>
                  </a:lnTo>
                  <a:lnTo>
                    <a:pt x="46116" y="721107"/>
                  </a:lnTo>
                  <a:lnTo>
                    <a:pt x="81450" y="703149"/>
                  </a:lnTo>
                  <a:lnTo>
                    <a:pt x="74170" y="692374"/>
                  </a:lnTo>
                  <a:lnTo>
                    <a:pt x="85138" y="674416"/>
                  </a:lnTo>
                  <a:lnTo>
                    <a:pt x="71718" y="639665"/>
                  </a:lnTo>
                  <a:lnTo>
                    <a:pt x="114357" y="618116"/>
                  </a:lnTo>
                  <a:lnTo>
                    <a:pt x="47354" y="564217"/>
                  </a:lnTo>
                  <a:lnTo>
                    <a:pt x="53542" y="506728"/>
                  </a:lnTo>
                  <a:lnTo>
                    <a:pt x="105936" y="501874"/>
                  </a:lnTo>
                  <a:lnTo>
                    <a:pt x="112027" y="525802"/>
                  </a:lnTo>
                  <a:lnTo>
                    <a:pt x="140056" y="515027"/>
                  </a:lnTo>
                  <a:lnTo>
                    <a:pt x="133965" y="483892"/>
                  </a:lnTo>
                  <a:lnTo>
                    <a:pt x="166847" y="481465"/>
                  </a:lnTo>
                  <a:lnTo>
                    <a:pt x="157140" y="403640"/>
                  </a:lnTo>
                  <a:lnTo>
                    <a:pt x="116929" y="388060"/>
                  </a:lnTo>
                  <a:lnTo>
                    <a:pt x="110911" y="337971"/>
                  </a:lnTo>
                  <a:lnTo>
                    <a:pt x="80455" y="326008"/>
                  </a:lnTo>
                  <a:lnTo>
                    <a:pt x="102296" y="255341"/>
                  </a:lnTo>
                  <a:lnTo>
                    <a:pt x="82882" y="242188"/>
                  </a:lnTo>
                  <a:lnTo>
                    <a:pt x="62181" y="183509"/>
                  </a:lnTo>
                  <a:lnTo>
                    <a:pt x="67035" y="155965"/>
                  </a:lnTo>
                  <a:lnTo>
                    <a:pt x="110911" y="166740"/>
                  </a:lnTo>
                  <a:lnTo>
                    <a:pt x="89070" y="112866"/>
                  </a:lnTo>
                  <a:lnTo>
                    <a:pt x="102465" y="100732"/>
                  </a:lnTo>
                  <a:lnTo>
                    <a:pt x="95185" y="68408"/>
                  </a:lnTo>
                  <a:lnTo>
                    <a:pt x="170730" y="72000"/>
                  </a:lnTo>
                  <a:lnTo>
                    <a:pt x="159446" y="117623"/>
                  </a:lnTo>
                  <a:lnTo>
                    <a:pt x="192328" y="132013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8"/>
            <p:cNvSpPr/>
            <p:nvPr/>
          </p:nvSpPr>
          <p:spPr>
            <a:xfrm>
              <a:off x="1564731" y="3177056"/>
              <a:ext cx="51554" cy="38665"/>
            </a:xfrm>
            <a:custGeom>
              <a:avLst/>
              <a:gdLst/>
              <a:ahLst/>
              <a:cxnLst/>
              <a:rect l="l" t="t" r="r" b="b"/>
              <a:pathLst>
                <a:path w="66095" h="49571" extrusionOk="0">
                  <a:moveTo>
                    <a:pt x="63620" y="32204"/>
                  </a:moveTo>
                  <a:cubicBezTo>
                    <a:pt x="68134" y="22691"/>
                    <a:pt x="66386" y="8325"/>
                    <a:pt x="58767" y="3083"/>
                  </a:cubicBezTo>
                  <a:cubicBezTo>
                    <a:pt x="46972" y="-5095"/>
                    <a:pt x="19939" y="7936"/>
                    <a:pt x="19939" y="7936"/>
                  </a:cubicBezTo>
                  <a:lnTo>
                    <a:pt x="19939" y="7936"/>
                  </a:lnTo>
                  <a:cubicBezTo>
                    <a:pt x="19939" y="7936"/>
                    <a:pt x="-3868" y="32034"/>
                    <a:pt x="525" y="41911"/>
                  </a:cubicBezTo>
                  <a:cubicBezTo>
                    <a:pt x="5645" y="53316"/>
                    <a:pt x="52967" y="54675"/>
                    <a:pt x="63620" y="32204"/>
                  </a:cubicBez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8"/>
            <p:cNvSpPr/>
            <p:nvPr/>
          </p:nvSpPr>
          <p:spPr>
            <a:xfrm>
              <a:off x="2200058" y="1800163"/>
              <a:ext cx="393356" cy="501591"/>
            </a:xfrm>
            <a:custGeom>
              <a:avLst/>
              <a:gdLst/>
              <a:ahLst/>
              <a:cxnLst/>
              <a:rect l="l" t="t" r="r" b="b"/>
              <a:pathLst>
                <a:path w="504303" h="643065" extrusionOk="0">
                  <a:moveTo>
                    <a:pt x="72908" y="300818"/>
                  </a:moveTo>
                  <a:lnTo>
                    <a:pt x="49781" y="281647"/>
                  </a:lnTo>
                  <a:lnTo>
                    <a:pt x="68054" y="273274"/>
                  </a:lnTo>
                  <a:lnTo>
                    <a:pt x="72908" y="250511"/>
                  </a:lnTo>
                  <a:lnTo>
                    <a:pt x="105814" y="228962"/>
                  </a:lnTo>
                  <a:lnTo>
                    <a:pt x="108241" y="220565"/>
                  </a:lnTo>
                  <a:lnTo>
                    <a:pt x="78975" y="222992"/>
                  </a:lnTo>
                  <a:lnTo>
                    <a:pt x="77761" y="232699"/>
                  </a:lnTo>
                  <a:lnTo>
                    <a:pt x="65627" y="229107"/>
                  </a:lnTo>
                  <a:lnTo>
                    <a:pt x="64414" y="195570"/>
                  </a:lnTo>
                  <a:lnTo>
                    <a:pt x="69268" y="168026"/>
                  </a:lnTo>
                  <a:lnTo>
                    <a:pt x="98389" y="132110"/>
                  </a:lnTo>
                  <a:lnTo>
                    <a:pt x="80091" y="118933"/>
                  </a:lnTo>
                  <a:lnTo>
                    <a:pt x="91060" y="80614"/>
                  </a:lnTo>
                  <a:lnTo>
                    <a:pt x="69219" y="51882"/>
                  </a:lnTo>
                  <a:lnTo>
                    <a:pt x="83780" y="48290"/>
                  </a:lnTo>
                  <a:lnTo>
                    <a:pt x="75262" y="23125"/>
                  </a:lnTo>
                  <a:lnTo>
                    <a:pt x="138624" y="386"/>
                  </a:lnTo>
                  <a:lnTo>
                    <a:pt x="194658" y="7666"/>
                  </a:lnTo>
                  <a:lnTo>
                    <a:pt x="265325" y="67534"/>
                  </a:lnTo>
                  <a:lnTo>
                    <a:pt x="309176" y="65108"/>
                  </a:lnTo>
                  <a:lnTo>
                    <a:pt x="320121" y="69961"/>
                  </a:lnTo>
                  <a:lnTo>
                    <a:pt x="318908" y="92700"/>
                  </a:lnTo>
                  <a:lnTo>
                    <a:pt x="297067" y="97553"/>
                  </a:lnTo>
                  <a:lnTo>
                    <a:pt x="281220" y="171788"/>
                  </a:lnTo>
                  <a:lnTo>
                    <a:pt x="309249" y="187367"/>
                  </a:lnTo>
                  <a:lnTo>
                    <a:pt x="303158" y="195740"/>
                  </a:lnTo>
                  <a:lnTo>
                    <a:pt x="440803" y="311908"/>
                  </a:lnTo>
                  <a:lnTo>
                    <a:pt x="428669" y="320281"/>
                  </a:lnTo>
                  <a:lnTo>
                    <a:pt x="428669" y="321494"/>
                  </a:lnTo>
                  <a:lnTo>
                    <a:pt x="420152" y="326347"/>
                  </a:lnTo>
                  <a:lnTo>
                    <a:pt x="422578" y="331201"/>
                  </a:lnTo>
                  <a:lnTo>
                    <a:pt x="425005" y="332414"/>
                  </a:lnTo>
                  <a:lnTo>
                    <a:pt x="422578" y="334841"/>
                  </a:lnTo>
                  <a:lnTo>
                    <a:pt x="416487" y="338433"/>
                  </a:lnTo>
                  <a:lnTo>
                    <a:pt x="417701" y="339646"/>
                  </a:lnTo>
                  <a:lnTo>
                    <a:pt x="423792" y="348018"/>
                  </a:lnTo>
                  <a:lnTo>
                    <a:pt x="426218" y="348018"/>
                  </a:lnTo>
                  <a:lnTo>
                    <a:pt x="416511" y="365976"/>
                  </a:lnTo>
                  <a:lnTo>
                    <a:pt x="404378" y="363550"/>
                  </a:lnTo>
                  <a:lnTo>
                    <a:pt x="400713" y="367141"/>
                  </a:lnTo>
                  <a:lnTo>
                    <a:pt x="412847" y="385099"/>
                  </a:lnTo>
                  <a:lnTo>
                    <a:pt x="400713" y="383910"/>
                  </a:lnTo>
                  <a:lnTo>
                    <a:pt x="393433" y="404270"/>
                  </a:lnTo>
                  <a:lnTo>
                    <a:pt x="404402" y="424607"/>
                  </a:lnTo>
                  <a:lnTo>
                    <a:pt x="420224" y="431887"/>
                  </a:lnTo>
                  <a:lnTo>
                    <a:pt x="449394" y="467390"/>
                  </a:lnTo>
                  <a:lnTo>
                    <a:pt x="449394" y="470982"/>
                  </a:lnTo>
                  <a:lnTo>
                    <a:pt x="434833" y="484159"/>
                  </a:lnTo>
                  <a:lnTo>
                    <a:pt x="419011" y="527258"/>
                  </a:lnTo>
                  <a:lnTo>
                    <a:pt x="422675" y="550021"/>
                  </a:lnTo>
                  <a:lnTo>
                    <a:pt x="478709" y="539246"/>
                  </a:lnTo>
                  <a:lnTo>
                    <a:pt x="504287" y="556015"/>
                  </a:lnTo>
                  <a:lnTo>
                    <a:pt x="478709" y="594334"/>
                  </a:lnTo>
                  <a:lnTo>
                    <a:pt x="434833" y="597925"/>
                  </a:lnTo>
                  <a:lnTo>
                    <a:pt x="436071" y="608700"/>
                  </a:lnTo>
                  <a:lnTo>
                    <a:pt x="403164" y="611127"/>
                  </a:lnTo>
                  <a:lnTo>
                    <a:pt x="403164" y="643451"/>
                  </a:lnTo>
                  <a:lnTo>
                    <a:pt x="313010" y="564412"/>
                  </a:lnTo>
                  <a:lnTo>
                    <a:pt x="294737" y="561985"/>
                  </a:lnTo>
                  <a:lnTo>
                    <a:pt x="282603" y="560796"/>
                  </a:lnTo>
                  <a:lnTo>
                    <a:pt x="249721" y="560796"/>
                  </a:lnTo>
                  <a:lnTo>
                    <a:pt x="168085" y="529661"/>
                  </a:lnTo>
                  <a:lnTo>
                    <a:pt x="138964" y="532087"/>
                  </a:lnTo>
                  <a:lnTo>
                    <a:pt x="135299" y="533277"/>
                  </a:lnTo>
                  <a:lnTo>
                    <a:pt x="142580" y="523570"/>
                  </a:lnTo>
                  <a:lnTo>
                    <a:pt x="141366" y="484062"/>
                  </a:lnTo>
                  <a:lnTo>
                    <a:pt x="147457" y="480470"/>
                  </a:lnTo>
                  <a:lnTo>
                    <a:pt x="151122" y="479257"/>
                  </a:lnTo>
                  <a:lnTo>
                    <a:pt x="153549" y="468482"/>
                  </a:lnTo>
                  <a:lnTo>
                    <a:pt x="146268" y="463629"/>
                  </a:lnTo>
                  <a:lnTo>
                    <a:pt x="146268" y="448049"/>
                  </a:lnTo>
                  <a:lnTo>
                    <a:pt x="162091" y="449262"/>
                  </a:lnTo>
                  <a:lnTo>
                    <a:pt x="160877" y="437274"/>
                  </a:lnTo>
                  <a:lnTo>
                    <a:pt x="153597" y="431280"/>
                  </a:lnTo>
                  <a:lnTo>
                    <a:pt x="115837" y="440987"/>
                  </a:lnTo>
                  <a:lnTo>
                    <a:pt x="120690" y="461348"/>
                  </a:lnTo>
                  <a:lnTo>
                    <a:pt x="112148" y="461348"/>
                  </a:lnTo>
                  <a:lnTo>
                    <a:pt x="106057" y="437396"/>
                  </a:lnTo>
                  <a:lnTo>
                    <a:pt x="97515" y="436206"/>
                  </a:lnTo>
                  <a:lnTo>
                    <a:pt x="113386" y="415846"/>
                  </a:lnTo>
                  <a:lnTo>
                    <a:pt x="99966" y="397888"/>
                  </a:lnTo>
                  <a:lnTo>
                    <a:pt x="104819" y="379930"/>
                  </a:lnTo>
                  <a:lnTo>
                    <a:pt x="68273" y="348795"/>
                  </a:lnTo>
                  <a:lnTo>
                    <a:pt x="27891" y="373863"/>
                  </a:lnTo>
                  <a:lnTo>
                    <a:pt x="24251" y="358283"/>
                  </a:lnTo>
                  <a:lnTo>
                    <a:pt x="-16" y="365564"/>
                  </a:lnTo>
                  <a:lnTo>
                    <a:pt x="1197" y="345227"/>
                  </a:lnTo>
                  <a:lnTo>
                    <a:pt x="75504" y="332050"/>
                  </a:lnTo>
                  <a:lnTo>
                    <a:pt x="80358" y="320062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8"/>
            <p:cNvSpPr/>
            <p:nvPr/>
          </p:nvSpPr>
          <p:spPr>
            <a:xfrm>
              <a:off x="2607802" y="2715582"/>
              <a:ext cx="100738" cy="96346"/>
            </a:xfrm>
            <a:custGeom>
              <a:avLst/>
              <a:gdLst/>
              <a:ahLst/>
              <a:cxnLst/>
              <a:rect l="l" t="t" r="r" b="b"/>
              <a:pathLst>
                <a:path w="129151" h="123521" extrusionOk="0">
                  <a:moveTo>
                    <a:pt x="83027" y="83187"/>
                  </a:moveTo>
                  <a:lnTo>
                    <a:pt x="109721" y="74814"/>
                  </a:lnTo>
                  <a:lnTo>
                    <a:pt x="129135" y="86778"/>
                  </a:lnTo>
                  <a:lnTo>
                    <a:pt x="115740" y="95151"/>
                  </a:lnTo>
                  <a:lnTo>
                    <a:pt x="118166" y="123908"/>
                  </a:lnTo>
                  <a:lnTo>
                    <a:pt x="82833" y="113133"/>
                  </a:lnTo>
                  <a:lnTo>
                    <a:pt x="57255" y="98766"/>
                  </a:lnTo>
                  <a:lnTo>
                    <a:pt x="46262" y="83187"/>
                  </a:lnTo>
                  <a:lnTo>
                    <a:pt x="27988" y="78333"/>
                  </a:lnTo>
                  <a:lnTo>
                    <a:pt x="-16" y="41228"/>
                  </a:lnTo>
                  <a:lnTo>
                    <a:pt x="-16" y="22081"/>
                  </a:lnTo>
                  <a:lnTo>
                    <a:pt x="6075" y="12374"/>
                  </a:lnTo>
                  <a:lnTo>
                    <a:pt x="48713" y="386"/>
                  </a:lnTo>
                  <a:lnTo>
                    <a:pt x="73102" y="72242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18"/>
            <p:cNvSpPr/>
            <p:nvPr/>
          </p:nvSpPr>
          <p:spPr>
            <a:xfrm>
              <a:off x="2808737" y="2076651"/>
              <a:ext cx="170301" cy="237479"/>
            </a:xfrm>
            <a:custGeom>
              <a:avLst/>
              <a:gdLst/>
              <a:ahLst/>
              <a:cxnLst/>
              <a:rect l="l" t="t" r="r" b="b"/>
              <a:pathLst>
                <a:path w="218335" h="304460" extrusionOk="0">
                  <a:moveTo>
                    <a:pt x="83076" y="289242"/>
                  </a:moveTo>
                  <a:lnTo>
                    <a:pt x="91594" y="253326"/>
                  </a:lnTo>
                  <a:lnTo>
                    <a:pt x="70894" y="242552"/>
                  </a:lnTo>
                  <a:lnTo>
                    <a:pt x="42865" y="226972"/>
                  </a:lnTo>
                  <a:lnTo>
                    <a:pt x="40438" y="238960"/>
                  </a:lnTo>
                  <a:lnTo>
                    <a:pt x="33158" y="238960"/>
                  </a:lnTo>
                  <a:lnTo>
                    <a:pt x="31944" y="230564"/>
                  </a:lnTo>
                  <a:lnTo>
                    <a:pt x="23378" y="231777"/>
                  </a:lnTo>
                  <a:lnTo>
                    <a:pt x="760" y="235951"/>
                  </a:lnTo>
                  <a:lnTo>
                    <a:pt x="-16" y="172346"/>
                  </a:lnTo>
                  <a:lnTo>
                    <a:pt x="41627" y="137764"/>
                  </a:lnTo>
                  <a:lnTo>
                    <a:pt x="55459" y="73383"/>
                  </a:lnTo>
                  <a:lnTo>
                    <a:pt x="107586" y="72655"/>
                  </a:lnTo>
                  <a:lnTo>
                    <a:pt x="127000" y="24120"/>
                  </a:lnTo>
                  <a:lnTo>
                    <a:pt x="148550" y="24872"/>
                  </a:lnTo>
                  <a:lnTo>
                    <a:pt x="157674" y="2813"/>
                  </a:lnTo>
                  <a:lnTo>
                    <a:pt x="189901" y="386"/>
                  </a:lnTo>
                  <a:lnTo>
                    <a:pt x="191625" y="22227"/>
                  </a:lnTo>
                  <a:lnTo>
                    <a:pt x="218319" y="58143"/>
                  </a:lnTo>
                  <a:lnTo>
                    <a:pt x="183009" y="54551"/>
                  </a:lnTo>
                  <a:lnTo>
                    <a:pt x="189101" y="103644"/>
                  </a:lnTo>
                  <a:lnTo>
                    <a:pt x="150103" y="104858"/>
                  </a:lnTo>
                  <a:lnTo>
                    <a:pt x="147676" y="116822"/>
                  </a:lnTo>
                  <a:lnTo>
                    <a:pt x="179369" y="139585"/>
                  </a:lnTo>
                  <a:lnTo>
                    <a:pt x="176943" y="163537"/>
                  </a:lnTo>
                  <a:lnTo>
                    <a:pt x="200070" y="218624"/>
                  </a:lnTo>
                  <a:lnTo>
                    <a:pt x="198856" y="259345"/>
                  </a:lnTo>
                  <a:lnTo>
                    <a:pt x="161096" y="255729"/>
                  </a:lnTo>
                  <a:lnTo>
                    <a:pt x="163523" y="292858"/>
                  </a:lnTo>
                  <a:lnTo>
                    <a:pt x="156242" y="304846"/>
                  </a:lnTo>
                  <a:lnTo>
                    <a:pt x="111153" y="291669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8"/>
            <p:cNvSpPr/>
            <p:nvPr/>
          </p:nvSpPr>
          <p:spPr>
            <a:xfrm>
              <a:off x="2329484" y="2690428"/>
              <a:ext cx="359777" cy="223433"/>
            </a:xfrm>
            <a:custGeom>
              <a:avLst/>
              <a:gdLst/>
              <a:ahLst/>
              <a:cxnLst/>
              <a:rect l="l" t="t" r="r" b="b"/>
              <a:pathLst>
                <a:path w="461252" h="286453" extrusionOk="0">
                  <a:moveTo>
                    <a:pt x="27916" y="262621"/>
                  </a:moveTo>
                  <a:lnTo>
                    <a:pt x="21824" y="237504"/>
                  </a:lnTo>
                  <a:lnTo>
                    <a:pt x="7264" y="220735"/>
                  </a:lnTo>
                  <a:lnTo>
                    <a:pt x="-16" y="217143"/>
                  </a:lnTo>
                  <a:lnTo>
                    <a:pt x="4837" y="184795"/>
                  </a:lnTo>
                  <a:lnTo>
                    <a:pt x="12117" y="136891"/>
                  </a:lnTo>
                  <a:lnTo>
                    <a:pt x="31531" y="128518"/>
                  </a:lnTo>
                  <a:lnTo>
                    <a:pt x="20563" y="100951"/>
                  </a:lnTo>
                  <a:lnTo>
                    <a:pt x="104625" y="110658"/>
                  </a:lnTo>
                  <a:lnTo>
                    <a:pt x="133746" y="100951"/>
                  </a:lnTo>
                  <a:lnTo>
                    <a:pt x="221473" y="38704"/>
                  </a:lnTo>
                  <a:lnTo>
                    <a:pt x="260447" y="386"/>
                  </a:lnTo>
                  <a:lnTo>
                    <a:pt x="265300" y="5240"/>
                  </a:lnTo>
                  <a:lnTo>
                    <a:pt x="266538" y="24411"/>
                  </a:lnTo>
                  <a:lnTo>
                    <a:pt x="287263" y="28003"/>
                  </a:lnTo>
                  <a:lnTo>
                    <a:pt x="299396" y="13612"/>
                  </a:lnTo>
                  <a:lnTo>
                    <a:pt x="329852" y="12423"/>
                  </a:lnTo>
                  <a:lnTo>
                    <a:pt x="351693" y="36375"/>
                  </a:lnTo>
                  <a:lnTo>
                    <a:pt x="332279" y="46082"/>
                  </a:lnTo>
                  <a:lnTo>
                    <a:pt x="351693" y="54478"/>
                  </a:lnTo>
                  <a:lnTo>
                    <a:pt x="351693" y="73625"/>
                  </a:lnTo>
                  <a:lnTo>
                    <a:pt x="379722" y="110730"/>
                  </a:lnTo>
                  <a:lnTo>
                    <a:pt x="397971" y="115584"/>
                  </a:lnTo>
                  <a:lnTo>
                    <a:pt x="408964" y="131164"/>
                  </a:lnTo>
                  <a:lnTo>
                    <a:pt x="434542" y="145530"/>
                  </a:lnTo>
                  <a:lnTo>
                    <a:pt x="418720" y="183848"/>
                  </a:lnTo>
                  <a:lnTo>
                    <a:pt x="426000" y="232942"/>
                  </a:lnTo>
                  <a:lnTo>
                    <a:pt x="436969" y="220978"/>
                  </a:lnTo>
                  <a:lnTo>
                    <a:pt x="461236" y="262863"/>
                  </a:lnTo>
                  <a:lnTo>
                    <a:pt x="440536" y="280846"/>
                  </a:lnTo>
                  <a:lnTo>
                    <a:pt x="423549" y="254491"/>
                  </a:lnTo>
                  <a:lnTo>
                    <a:pt x="401708" y="274876"/>
                  </a:lnTo>
                  <a:lnTo>
                    <a:pt x="389574" y="260485"/>
                  </a:lnTo>
                  <a:lnTo>
                    <a:pt x="389574" y="241314"/>
                  </a:lnTo>
                  <a:lnTo>
                    <a:pt x="363996" y="228161"/>
                  </a:lnTo>
                  <a:lnTo>
                    <a:pt x="356716" y="205398"/>
                  </a:lnTo>
                  <a:lnTo>
                    <a:pt x="325168" y="252089"/>
                  </a:lnTo>
                  <a:lnTo>
                    <a:pt x="298474" y="222167"/>
                  </a:lnTo>
                  <a:lnTo>
                    <a:pt x="304565" y="283224"/>
                  </a:lnTo>
                  <a:lnTo>
                    <a:pt x="226570" y="262863"/>
                  </a:lnTo>
                  <a:lnTo>
                    <a:pt x="216863" y="286840"/>
                  </a:lnTo>
                  <a:lnTo>
                    <a:pt x="165706" y="262863"/>
                  </a:lnTo>
                  <a:lnTo>
                    <a:pt x="148719" y="213770"/>
                  </a:lnTo>
                  <a:lnTo>
                    <a:pt x="96350" y="246119"/>
                  </a:lnTo>
                  <a:lnTo>
                    <a:pt x="40292" y="235320"/>
                  </a:lnTo>
                  <a:lnTo>
                    <a:pt x="33012" y="282035"/>
                  </a:lnTo>
                  <a:lnTo>
                    <a:pt x="6317" y="27475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18"/>
            <p:cNvSpPr/>
            <p:nvPr/>
          </p:nvSpPr>
          <p:spPr>
            <a:xfrm>
              <a:off x="2588598" y="2527289"/>
              <a:ext cx="221257" cy="256047"/>
            </a:xfrm>
            <a:custGeom>
              <a:avLst/>
              <a:gdLst/>
              <a:ahLst/>
              <a:cxnLst/>
              <a:rect l="l" t="t" r="r" b="b"/>
              <a:pathLst>
                <a:path w="283663" h="328266" extrusionOk="0">
                  <a:moveTo>
                    <a:pt x="9764" y="68845"/>
                  </a:moveTo>
                  <a:lnTo>
                    <a:pt x="8550" y="67632"/>
                  </a:lnTo>
                  <a:lnTo>
                    <a:pt x="15830" y="61637"/>
                  </a:lnTo>
                  <a:lnTo>
                    <a:pt x="-16" y="46082"/>
                  </a:lnTo>
                  <a:lnTo>
                    <a:pt x="6075" y="41229"/>
                  </a:lnTo>
                  <a:lnTo>
                    <a:pt x="24348" y="56784"/>
                  </a:lnTo>
                  <a:lnTo>
                    <a:pt x="43762" y="35234"/>
                  </a:lnTo>
                  <a:lnTo>
                    <a:pt x="52304" y="34021"/>
                  </a:lnTo>
                  <a:lnTo>
                    <a:pt x="63759" y="33802"/>
                  </a:lnTo>
                  <a:lnTo>
                    <a:pt x="68733" y="45936"/>
                  </a:lnTo>
                  <a:lnTo>
                    <a:pt x="76329" y="43510"/>
                  </a:lnTo>
                  <a:lnTo>
                    <a:pt x="80989" y="57585"/>
                  </a:lnTo>
                  <a:lnTo>
                    <a:pt x="90865" y="52149"/>
                  </a:lnTo>
                  <a:lnTo>
                    <a:pt x="73708" y="77193"/>
                  </a:lnTo>
                  <a:lnTo>
                    <a:pt x="77882" y="88550"/>
                  </a:lnTo>
                  <a:lnTo>
                    <a:pt x="79241" y="99495"/>
                  </a:lnTo>
                  <a:lnTo>
                    <a:pt x="132873" y="109590"/>
                  </a:lnTo>
                  <a:lnTo>
                    <a:pt x="132509" y="69039"/>
                  </a:lnTo>
                  <a:lnTo>
                    <a:pt x="112245" y="57609"/>
                  </a:lnTo>
                  <a:lnTo>
                    <a:pt x="132557" y="51130"/>
                  </a:lnTo>
                  <a:lnTo>
                    <a:pt x="112803" y="33851"/>
                  </a:lnTo>
                  <a:lnTo>
                    <a:pt x="139886" y="36084"/>
                  </a:lnTo>
                  <a:lnTo>
                    <a:pt x="135033" y="27542"/>
                  </a:lnTo>
                  <a:lnTo>
                    <a:pt x="143138" y="23028"/>
                  </a:lnTo>
                  <a:lnTo>
                    <a:pt x="129766" y="23028"/>
                  </a:lnTo>
                  <a:lnTo>
                    <a:pt x="127752" y="14194"/>
                  </a:lnTo>
                  <a:lnTo>
                    <a:pt x="114357" y="12957"/>
                  </a:lnTo>
                  <a:lnTo>
                    <a:pt x="116977" y="1599"/>
                  </a:lnTo>
                  <a:lnTo>
                    <a:pt x="125495" y="386"/>
                  </a:lnTo>
                  <a:lnTo>
                    <a:pt x="152190" y="17155"/>
                  </a:lnTo>
                  <a:lnTo>
                    <a:pt x="165610" y="41131"/>
                  </a:lnTo>
                  <a:lnTo>
                    <a:pt x="198516" y="21960"/>
                  </a:lnTo>
                  <a:lnTo>
                    <a:pt x="205796" y="36326"/>
                  </a:lnTo>
                  <a:lnTo>
                    <a:pt x="259379" y="54284"/>
                  </a:lnTo>
                  <a:lnTo>
                    <a:pt x="256952" y="71053"/>
                  </a:lnTo>
                  <a:lnTo>
                    <a:pt x="283647" y="96194"/>
                  </a:lnTo>
                  <a:lnTo>
                    <a:pt x="273940" y="122549"/>
                  </a:lnTo>
                  <a:lnTo>
                    <a:pt x="261806" y="121335"/>
                  </a:lnTo>
                  <a:lnTo>
                    <a:pt x="245959" y="145288"/>
                  </a:lnTo>
                  <a:lnTo>
                    <a:pt x="230137" y="142861"/>
                  </a:lnTo>
                  <a:lnTo>
                    <a:pt x="234990" y="164410"/>
                  </a:lnTo>
                  <a:lnTo>
                    <a:pt x="209413" y="182368"/>
                  </a:lnTo>
                  <a:lnTo>
                    <a:pt x="211839" y="207534"/>
                  </a:lnTo>
                  <a:lnTo>
                    <a:pt x="177719" y="213504"/>
                  </a:lnTo>
                  <a:lnTo>
                    <a:pt x="132824" y="184989"/>
                  </a:lnTo>
                  <a:lnTo>
                    <a:pt x="121879" y="204136"/>
                  </a:lnTo>
                  <a:lnTo>
                    <a:pt x="151000" y="223307"/>
                  </a:lnTo>
                  <a:lnTo>
                    <a:pt x="170414" y="219716"/>
                  </a:lnTo>
                  <a:lnTo>
                    <a:pt x="166774" y="238863"/>
                  </a:lnTo>
                  <a:lnTo>
                    <a:pt x="138745" y="256845"/>
                  </a:lnTo>
                  <a:lnTo>
                    <a:pt x="157019" y="273614"/>
                  </a:lnTo>
                  <a:lnTo>
                    <a:pt x="157019" y="302274"/>
                  </a:lnTo>
                  <a:lnTo>
                    <a:pt x="169152" y="304701"/>
                  </a:lnTo>
                  <a:lnTo>
                    <a:pt x="176433" y="328653"/>
                  </a:lnTo>
                  <a:lnTo>
                    <a:pt x="148428" y="327439"/>
                  </a:lnTo>
                  <a:lnTo>
                    <a:pt x="129014" y="315475"/>
                  </a:lnTo>
                  <a:lnTo>
                    <a:pt x="102320" y="323848"/>
                  </a:lnTo>
                  <a:lnTo>
                    <a:pt x="92613" y="313073"/>
                  </a:lnTo>
                  <a:lnTo>
                    <a:pt x="68345" y="241217"/>
                  </a:lnTo>
                  <a:lnTo>
                    <a:pt x="25707" y="253205"/>
                  </a:lnTo>
                  <a:lnTo>
                    <a:pt x="37841" y="220856"/>
                  </a:lnTo>
                  <a:lnTo>
                    <a:pt x="19592" y="194526"/>
                  </a:lnTo>
                  <a:lnTo>
                    <a:pt x="25659" y="186154"/>
                  </a:lnTo>
                  <a:lnTo>
                    <a:pt x="20805" y="181301"/>
                  </a:lnTo>
                  <a:lnTo>
                    <a:pt x="57206" y="183727"/>
                  </a:lnTo>
                  <a:lnTo>
                    <a:pt x="57206" y="163367"/>
                  </a:lnTo>
                  <a:lnTo>
                    <a:pt x="43811" y="129853"/>
                  </a:lnTo>
                  <a:lnTo>
                    <a:pt x="8502" y="101121"/>
                  </a:lnTo>
                  <a:lnTo>
                    <a:pt x="14593" y="7236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8"/>
            <p:cNvSpPr/>
            <p:nvPr/>
          </p:nvSpPr>
          <p:spPr>
            <a:xfrm>
              <a:off x="2172886" y="1951249"/>
              <a:ext cx="117755" cy="134488"/>
            </a:xfrm>
            <a:custGeom>
              <a:avLst/>
              <a:gdLst/>
              <a:ahLst/>
              <a:cxnLst/>
              <a:rect l="l" t="t" r="r" b="b"/>
              <a:pathLst>
                <a:path w="150968" h="172420" extrusionOk="0">
                  <a:moveTo>
                    <a:pt x="108338" y="36423"/>
                  </a:moveTo>
                  <a:lnTo>
                    <a:pt x="120472" y="40039"/>
                  </a:lnTo>
                  <a:lnTo>
                    <a:pt x="121685" y="30332"/>
                  </a:lnTo>
                  <a:lnTo>
                    <a:pt x="150952" y="27905"/>
                  </a:lnTo>
                  <a:lnTo>
                    <a:pt x="148525" y="36278"/>
                  </a:lnTo>
                  <a:lnTo>
                    <a:pt x="115618" y="57852"/>
                  </a:lnTo>
                  <a:lnTo>
                    <a:pt x="110765" y="80590"/>
                  </a:lnTo>
                  <a:lnTo>
                    <a:pt x="92491" y="88987"/>
                  </a:lnTo>
                  <a:lnTo>
                    <a:pt x="115643" y="108134"/>
                  </a:lnTo>
                  <a:lnTo>
                    <a:pt x="122923" y="127305"/>
                  </a:lnTo>
                  <a:lnTo>
                    <a:pt x="118070" y="139269"/>
                  </a:lnTo>
                  <a:lnTo>
                    <a:pt x="43787" y="152446"/>
                  </a:lnTo>
                  <a:lnTo>
                    <a:pt x="42549" y="172807"/>
                  </a:lnTo>
                  <a:lnTo>
                    <a:pt x="24251" y="172807"/>
                  </a:lnTo>
                  <a:lnTo>
                    <a:pt x="24251" y="147180"/>
                  </a:lnTo>
                  <a:lnTo>
                    <a:pt x="4837" y="141793"/>
                  </a:lnTo>
                  <a:lnTo>
                    <a:pt x="18233" y="125024"/>
                  </a:lnTo>
                  <a:lnTo>
                    <a:pt x="2410" y="117744"/>
                  </a:lnTo>
                  <a:lnTo>
                    <a:pt x="-16" y="89011"/>
                  </a:lnTo>
                  <a:lnTo>
                    <a:pt x="21824" y="75834"/>
                  </a:lnTo>
                  <a:lnTo>
                    <a:pt x="19398" y="60278"/>
                  </a:lnTo>
                  <a:lnTo>
                    <a:pt x="37671" y="71053"/>
                  </a:lnTo>
                  <a:lnTo>
                    <a:pt x="96132" y="386"/>
                  </a:lnTo>
                  <a:lnTo>
                    <a:pt x="107101" y="2813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8"/>
            <p:cNvSpPr/>
            <p:nvPr/>
          </p:nvSpPr>
          <p:spPr>
            <a:xfrm>
              <a:off x="3447837" y="3491416"/>
              <a:ext cx="801061" cy="711850"/>
            </a:xfrm>
            <a:custGeom>
              <a:avLst/>
              <a:gdLst/>
              <a:ahLst/>
              <a:cxnLst/>
              <a:rect l="l" t="t" r="r" b="b"/>
              <a:pathLst>
                <a:path w="1027001" h="912628" extrusionOk="0">
                  <a:moveTo>
                    <a:pt x="233850" y="334404"/>
                  </a:moveTo>
                  <a:lnTo>
                    <a:pt x="239941" y="285311"/>
                  </a:lnTo>
                  <a:lnTo>
                    <a:pt x="161994" y="200375"/>
                  </a:lnTo>
                  <a:lnTo>
                    <a:pt x="175389" y="148879"/>
                  </a:lnTo>
                  <a:lnTo>
                    <a:pt x="253336" y="213552"/>
                  </a:lnTo>
                  <a:lnTo>
                    <a:pt x="360550" y="238693"/>
                  </a:lnTo>
                  <a:lnTo>
                    <a:pt x="386153" y="181203"/>
                  </a:lnTo>
                  <a:lnTo>
                    <a:pt x="358124" y="152471"/>
                  </a:lnTo>
                  <a:lnTo>
                    <a:pt x="448278" y="38705"/>
                  </a:lnTo>
                  <a:lnTo>
                    <a:pt x="573765" y="89011"/>
                  </a:lnTo>
                  <a:lnTo>
                    <a:pt x="687070" y="386"/>
                  </a:lnTo>
                  <a:lnTo>
                    <a:pt x="843013" y="4002"/>
                  </a:lnTo>
                  <a:lnTo>
                    <a:pt x="894193" y="108182"/>
                  </a:lnTo>
                  <a:lnTo>
                    <a:pt x="892956" y="144098"/>
                  </a:lnTo>
                  <a:lnTo>
                    <a:pt x="930716" y="145312"/>
                  </a:lnTo>
                  <a:lnTo>
                    <a:pt x="929503" y="214765"/>
                  </a:lnTo>
                  <a:lnTo>
                    <a:pt x="1006260" y="278201"/>
                  </a:lnTo>
                  <a:lnTo>
                    <a:pt x="1026985" y="314141"/>
                  </a:lnTo>
                  <a:lnTo>
                    <a:pt x="1020894" y="328531"/>
                  </a:lnTo>
                  <a:lnTo>
                    <a:pt x="922198" y="328531"/>
                  </a:lnTo>
                  <a:lnTo>
                    <a:pt x="916107" y="359667"/>
                  </a:lnTo>
                  <a:lnTo>
                    <a:pt x="840562" y="438682"/>
                  </a:lnTo>
                  <a:lnTo>
                    <a:pt x="841775" y="518910"/>
                  </a:lnTo>
                  <a:lnTo>
                    <a:pt x="763828" y="588388"/>
                  </a:lnTo>
                  <a:lnTo>
                    <a:pt x="796711" y="626706"/>
                  </a:lnTo>
                  <a:lnTo>
                    <a:pt x="765163" y="650658"/>
                  </a:lnTo>
                  <a:lnTo>
                    <a:pt x="746889" y="686574"/>
                  </a:lnTo>
                  <a:lnTo>
                    <a:pt x="723738" y="733289"/>
                  </a:lnTo>
                  <a:lnTo>
                    <a:pt x="731018" y="745253"/>
                  </a:lnTo>
                  <a:lnTo>
                    <a:pt x="695660" y="765614"/>
                  </a:lnTo>
                  <a:lnTo>
                    <a:pt x="699325" y="787163"/>
                  </a:lnTo>
                  <a:lnTo>
                    <a:pt x="677484" y="806335"/>
                  </a:lnTo>
                  <a:lnTo>
                    <a:pt x="749389" y="815896"/>
                  </a:lnTo>
                  <a:lnTo>
                    <a:pt x="695758" y="857830"/>
                  </a:lnTo>
                  <a:lnTo>
                    <a:pt x="707891" y="880569"/>
                  </a:lnTo>
                  <a:lnTo>
                    <a:pt x="661613" y="866227"/>
                  </a:lnTo>
                  <a:lnTo>
                    <a:pt x="659186" y="847056"/>
                  </a:lnTo>
                  <a:lnTo>
                    <a:pt x="587282" y="856763"/>
                  </a:lnTo>
                  <a:lnTo>
                    <a:pt x="577575" y="896270"/>
                  </a:lnTo>
                  <a:lnTo>
                    <a:pt x="559301" y="913015"/>
                  </a:lnTo>
                  <a:lnTo>
                    <a:pt x="525181" y="899862"/>
                  </a:lnTo>
                  <a:lnTo>
                    <a:pt x="555637" y="892581"/>
                  </a:lnTo>
                  <a:lnTo>
                    <a:pt x="589757" y="823128"/>
                  </a:lnTo>
                  <a:lnTo>
                    <a:pt x="538577" y="826695"/>
                  </a:lnTo>
                  <a:lnTo>
                    <a:pt x="531297" y="807548"/>
                  </a:lnTo>
                  <a:lnTo>
                    <a:pt x="560418" y="791992"/>
                  </a:lnTo>
                  <a:lnTo>
                    <a:pt x="550711" y="717734"/>
                  </a:lnTo>
                  <a:lnTo>
                    <a:pt x="525133" y="729698"/>
                  </a:lnTo>
                  <a:lnTo>
                    <a:pt x="484921" y="693806"/>
                  </a:lnTo>
                  <a:lnTo>
                    <a:pt x="465507" y="645902"/>
                  </a:lnTo>
                  <a:lnTo>
                    <a:pt x="392414" y="671019"/>
                  </a:lnTo>
                  <a:lnTo>
                    <a:pt x="348538" y="615932"/>
                  </a:lnTo>
                  <a:lnTo>
                    <a:pt x="203588" y="608773"/>
                  </a:lnTo>
                  <a:lnTo>
                    <a:pt x="168255" y="546478"/>
                  </a:lnTo>
                  <a:lnTo>
                    <a:pt x="115764" y="571522"/>
                  </a:lnTo>
                  <a:lnTo>
                    <a:pt x="135178" y="506849"/>
                  </a:lnTo>
                  <a:lnTo>
                    <a:pt x="62084" y="516556"/>
                  </a:lnTo>
                  <a:lnTo>
                    <a:pt x="54804" y="492604"/>
                  </a:lnTo>
                  <a:lnTo>
                    <a:pt x="23110" y="465060"/>
                  </a:lnTo>
                  <a:lnTo>
                    <a:pt x="44951" y="448292"/>
                  </a:lnTo>
                  <a:lnTo>
                    <a:pt x="3502" y="445865"/>
                  </a:lnTo>
                  <a:lnTo>
                    <a:pt x="31531" y="394345"/>
                  </a:lnTo>
                  <a:lnTo>
                    <a:pt x="14544" y="353624"/>
                  </a:lnTo>
                  <a:lnTo>
                    <a:pt x="-16" y="250657"/>
                  </a:lnTo>
                  <a:lnTo>
                    <a:pt x="34128" y="251870"/>
                  </a:lnTo>
                  <a:lnTo>
                    <a:pt x="110862" y="339233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8"/>
            <p:cNvSpPr/>
            <p:nvPr/>
          </p:nvSpPr>
          <p:spPr>
            <a:xfrm>
              <a:off x="279399" y="1280637"/>
              <a:ext cx="684990" cy="593981"/>
            </a:xfrm>
            <a:custGeom>
              <a:avLst/>
              <a:gdLst/>
              <a:ahLst/>
              <a:cxnLst/>
              <a:rect l="l" t="t" r="r" b="b"/>
              <a:pathLst>
                <a:path w="878192" h="761514" extrusionOk="0">
                  <a:moveTo>
                    <a:pt x="76596" y="403931"/>
                  </a:moveTo>
                  <a:lnTo>
                    <a:pt x="104625" y="402717"/>
                  </a:lnTo>
                  <a:lnTo>
                    <a:pt x="71718" y="356027"/>
                  </a:lnTo>
                  <a:lnTo>
                    <a:pt x="115570" y="341660"/>
                  </a:lnTo>
                  <a:lnTo>
                    <a:pt x="86449" y="324891"/>
                  </a:lnTo>
                  <a:lnTo>
                    <a:pt x="96156" y="218308"/>
                  </a:lnTo>
                  <a:lnTo>
                    <a:pt x="113143" y="239858"/>
                  </a:lnTo>
                  <a:lnTo>
                    <a:pt x="144812" y="176398"/>
                  </a:lnTo>
                  <a:lnTo>
                    <a:pt x="135105" y="172807"/>
                  </a:lnTo>
                  <a:lnTo>
                    <a:pt x="111954" y="164410"/>
                  </a:lnTo>
                  <a:lnTo>
                    <a:pt x="92540" y="199137"/>
                  </a:lnTo>
                  <a:lnTo>
                    <a:pt x="15782" y="201564"/>
                  </a:lnTo>
                  <a:lnTo>
                    <a:pt x="30342" y="104494"/>
                  </a:lnTo>
                  <a:lnTo>
                    <a:pt x="63249" y="103305"/>
                  </a:lnTo>
                  <a:lnTo>
                    <a:pt x="24203" y="68626"/>
                  </a:lnTo>
                  <a:lnTo>
                    <a:pt x="31483" y="39894"/>
                  </a:lnTo>
                  <a:lnTo>
                    <a:pt x="74145" y="39894"/>
                  </a:lnTo>
                  <a:lnTo>
                    <a:pt x="94845" y="65059"/>
                  </a:lnTo>
                  <a:lnTo>
                    <a:pt x="80285" y="80614"/>
                  </a:lnTo>
                  <a:lnTo>
                    <a:pt x="108290" y="98573"/>
                  </a:lnTo>
                  <a:lnTo>
                    <a:pt x="142410" y="98573"/>
                  </a:lnTo>
                  <a:lnTo>
                    <a:pt x="237441" y="386"/>
                  </a:lnTo>
                  <a:lnTo>
                    <a:pt x="259282" y="386"/>
                  </a:lnTo>
                  <a:lnTo>
                    <a:pt x="267824" y="49479"/>
                  </a:lnTo>
                  <a:lnTo>
                    <a:pt x="306798" y="36302"/>
                  </a:lnTo>
                  <a:lnTo>
                    <a:pt x="301944" y="57852"/>
                  </a:lnTo>
                  <a:lnTo>
                    <a:pt x="344607" y="65132"/>
                  </a:lnTo>
                  <a:lnTo>
                    <a:pt x="334900" y="93865"/>
                  </a:lnTo>
                  <a:lnTo>
                    <a:pt x="375111" y="141769"/>
                  </a:lnTo>
                  <a:lnTo>
                    <a:pt x="392098" y="135775"/>
                  </a:lnTo>
                  <a:lnTo>
                    <a:pt x="395738" y="184868"/>
                  </a:lnTo>
                  <a:lnTo>
                    <a:pt x="437163" y="186057"/>
                  </a:lnTo>
                  <a:lnTo>
                    <a:pt x="481063" y="151136"/>
                  </a:lnTo>
                  <a:lnTo>
                    <a:pt x="496910" y="153563"/>
                  </a:lnTo>
                  <a:lnTo>
                    <a:pt x="496910" y="166740"/>
                  </a:lnTo>
                  <a:lnTo>
                    <a:pt x="554181" y="175112"/>
                  </a:lnTo>
                  <a:lnTo>
                    <a:pt x="521274" y="187100"/>
                  </a:lnTo>
                  <a:lnTo>
                    <a:pt x="529792" y="205058"/>
                  </a:lnTo>
                  <a:lnTo>
                    <a:pt x="555394" y="193094"/>
                  </a:lnTo>
                  <a:lnTo>
                    <a:pt x="563912" y="223016"/>
                  </a:lnTo>
                  <a:lnTo>
                    <a:pt x="665035" y="226608"/>
                  </a:lnTo>
                  <a:lnTo>
                    <a:pt x="671126" y="211052"/>
                  </a:lnTo>
                  <a:lnTo>
                    <a:pt x="783218" y="217046"/>
                  </a:lnTo>
                  <a:lnTo>
                    <a:pt x="812339" y="251749"/>
                  </a:lnTo>
                  <a:lnTo>
                    <a:pt x="795352" y="259029"/>
                  </a:lnTo>
                  <a:lnTo>
                    <a:pt x="797778" y="297348"/>
                  </a:lnTo>
                  <a:lnTo>
                    <a:pt x="829448" y="298537"/>
                  </a:lnTo>
                  <a:lnTo>
                    <a:pt x="878177" y="344038"/>
                  </a:lnTo>
                  <a:lnTo>
                    <a:pt x="830685" y="351319"/>
                  </a:lnTo>
                  <a:lnTo>
                    <a:pt x="827021" y="484256"/>
                  </a:lnTo>
                  <a:lnTo>
                    <a:pt x="760018" y="468676"/>
                  </a:lnTo>
                  <a:lnTo>
                    <a:pt x="743031" y="521385"/>
                  </a:lnTo>
                  <a:lnTo>
                    <a:pt x="761304" y="566887"/>
                  </a:lnTo>
                  <a:lnTo>
                    <a:pt x="654090" y="584845"/>
                  </a:lnTo>
                  <a:lnTo>
                    <a:pt x="647975" y="612219"/>
                  </a:lnTo>
                  <a:lnTo>
                    <a:pt x="511519" y="599041"/>
                  </a:lnTo>
                  <a:lnTo>
                    <a:pt x="366545" y="660123"/>
                  </a:lnTo>
                  <a:lnTo>
                    <a:pt x="373825" y="740351"/>
                  </a:lnTo>
                  <a:lnTo>
                    <a:pt x="332424" y="761901"/>
                  </a:lnTo>
                  <a:lnTo>
                    <a:pt x="322717" y="740351"/>
                  </a:lnTo>
                  <a:lnTo>
                    <a:pt x="338564" y="717588"/>
                  </a:lnTo>
                  <a:lnTo>
                    <a:pt x="304444" y="705624"/>
                  </a:lnTo>
                  <a:lnTo>
                    <a:pt x="275202" y="736760"/>
                  </a:lnTo>
                  <a:lnTo>
                    <a:pt x="236179" y="676964"/>
                  </a:lnTo>
                  <a:lnTo>
                    <a:pt x="156995" y="688928"/>
                  </a:lnTo>
                  <a:lnTo>
                    <a:pt x="147288" y="674562"/>
                  </a:lnTo>
                  <a:lnTo>
                    <a:pt x="170439" y="630249"/>
                  </a:lnTo>
                  <a:lnTo>
                    <a:pt x="165585" y="622969"/>
                  </a:lnTo>
                  <a:lnTo>
                    <a:pt x="139983" y="627823"/>
                  </a:lnTo>
                  <a:lnTo>
                    <a:pt x="109479" y="617072"/>
                  </a:lnTo>
                  <a:lnTo>
                    <a:pt x="137411" y="589529"/>
                  </a:lnTo>
                  <a:lnTo>
                    <a:pt x="98583" y="558393"/>
                  </a:lnTo>
                  <a:lnTo>
                    <a:pt x="74315" y="565674"/>
                  </a:lnTo>
                  <a:lnTo>
                    <a:pt x="76742" y="572954"/>
                  </a:lnTo>
                  <a:lnTo>
                    <a:pt x="56017" y="584942"/>
                  </a:lnTo>
                  <a:lnTo>
                    <a:pt x="12166" y="531044"/>
                  </a:lnTo>
                  <a:lnTo>
                    <a:pt x="10953" y="513086"/>
                  </a:lnTo>
                  <a:lnTo>
                    <a:pt x="-16" y="495128"/>
                  </a:lnTo>
                  <a:lnTo>
                    <a:pt x="3648" y="483140"/>
                  </a:lnTo>
                  <a:lnTo>
                    <a:pt x="68224" y="503500"/>
                  </a:lnTo>
                  <a:lnTo>
                    <a:pt x="120423" y="462609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8"/>
            <p:cNvSpPr/>
            <p:nvPr/>
          </p:nvSpPr>
          <p:spPr>
            <a:xfrm>
              <a:off x="2569847" y="2582187"/>
              <a:ext cx="62427" cy="91614"/>
            </a:xfrm>
            <a:custGeom>
              <a:avLst/>
              <a:gdLst/>
              <a:ahLst/>
              <a:cxnLst/>
              <a:rect l="l" t="t" r="r" b="b"/>
              <a:pathLst>
                <a:path w="80034" h="117454" extrusionOk="0">
                  <a:moveTo>
                    <a:pt x="38375" y="30356"/>
                  </a:moveTo>
                  <a:lnTo>
                    <a:pt x="70311" y="62802"/>
                  </a:lnTo>
                  <a:lnTo>
                    <a:pt x="80018" y="97602"/>
                  </a:lnTo>
                  <a:lnTo>
                    <a:pt x="77786" y="117841"/>
                  </a:lnTo>
                  <a:lnTo>
                    <a:pt x="41724" y="111434"/>
                  </a:lnTo>
                  <a:lnTo>
                    <a:pt x="10904" y="101994"/>
                  </a:lnTo>
                  <a:lnTo>
                    <a:pt x="10079" y="87434"/>
                  </a:lnTo>
                  <a:lnTo>
                    <a:pt x="-16" y="79085"/>
                  </a:lnTo>
                  <a:lnTo>
                    <a:pt x="10710" y="70640"/>
                  </a:lnTo>
                  <a:lnTo>
                    <a:pt x="12506" y="32274"/>
                  </a:lnTo>
                  <a:lnTo>
                    <a:pt x="7483" y="386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8"/>
            <p:cNvSpPr/>
            <p:nvPr/>
          </p:nvSpPr>
          <p:spPr>
            <a:xfrm>
              <a:off x="2801486" y="1607543"/>
              <a:ext cx="347605" cy="339088"/>
            </a:xfrm>
            <a:custGeom>
              <a:avLst/>
              <a:gdLst/>
              <a:ahLst/>
              <a:cxnLst/>
              <a:rect l="l" t="t" r="r" b="b"/>
              <a:pathLst>
                <a:path w="445648" h="434728" extrusionOk="0">
                  <a:moveTo>
                    <a:pt x="26678" y="406333"/>
                  </a:moveTo>
                  <a:lnTo>
                    <a:pt x="-16" y="371606"/>
                  </a:lnTo>
                  <a:lnTo>
                    <a:pt x="18257" y="345276"/>
                  </a:lnTo>
                  <a:lnTo>
                    <a:pt x="53615" y="368015"/>
                  </a:lnTo>
                  <a:lnTo>
                    <a:pt x="71888" y="344063"/>
                  </a:lnTo>
                  <a:lnTo>
                    <a:pt x="28013" y="311738"/>
                  </a:lnTo>
                  <a:lnTo>
                    <a:pt x="63079" y="291378"/>
                  </a:lnTo>
                  <a:lnTo>
                    <a:pt x="59439" y="279414"/>
                  </a:lnTo>
                  <a:lnTo>
                    <a:pt x="75262" y="268639"/>
                  </a:lnTo>
                  <a:lnTo>
                    <a:pt x="83804" y="274609"/>
                  </a:lnTo>
                  <a:lnTo>
                    <a:pt x="136173" y="232699"/>
                  </a:lnTo>
                  <a:lnTo>
                    <a:pt x="137386" y="231510"/>
                  </a:lnTo>
                  <a:lnTo>
                    <a:pt x="409183" y="386"/>
                  </a:lnTo>
                  <a:lnTo>
                    <a:pt x="414036" y="5240"/>
                  </a:lnTo>
                  <a:lnTo>
                    <a:pt x="390885" y="29192"/>
                  </a:lnTo>
                  <a:lnTo>
                    <a:pt x="410299" y="49552"/>
                  </a:lnTo>
                  <a:lnTo>
                    <a:pt x="406634" y="75907"/>
                  </a:lnTo>
                  <a:lnTo>
                    <a:pt x="445632" y="115414"/>
                  </a:lnTo>
                  <a:lnTo>
                    <a:pt x="266514" y="262718"/>
                  </a:lnTo>
                  <a:lnTo>
                    <a:pt x="255642" y="293805"/>
                  </a:lnTo>
                  <a:lnTo>
                    <a:pt x="220309" y="324940"/>
                  </a:lnTo>
                  <a:lnTo>
                    <a:pt x="199608" y="326129"/>
                  </a:lnTo>
                  <a:lnTo>
                    <a:pt x="137459" y="382405"/>
                  </a:lnTo>
                  <a:lnTo>
                    <a:pt x="114308" y="424339"/>
                  </a:lnTo>
                  <a:lnTo>
                    <a:pt x="66817" y="435114"/>
                  </a:lnTo>
                  <a:lnTo>
                    <a:pt x="52256" y="435114"/>
                  </a:lnTo>
                  <a:lnTo>
                    <a:pt x="63201" y="399174"/>
                  </a:lnTo>
                  <a:lnTo>
                    <a:pt x="52256" y="39189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18"/>
            <p:cNvSpPr/>
            <p:nvPr/>
          </p:nvSpPr>
          <p:spPr>
            <a:xfrm>
              <a:off x="2530080" y="2135765"/>
              <a:ext cx="158433" cy="154136"/>
            </a:xfrm>
            <a:custGeom>
              <a:avLst/>
              <a:gdLst/>
              <a:ahLst/>
              <a:cxnLst/>
              <a:rect l="l" t="t" r="r" b="b"/>
              <a:pathLst>
                <a:path w="203119" h="197610" extrusionOk="0">
                  <a:moveTo>
                    <a:pt x="59706" y="110682"/>
                  </a:moveTo>
                  <a:lnTo>
                    <a:pt x="3648" y="121457"/>
                  </a:lnTo>
                  <a:lnTo>
                    <a:pt x="-16" y="98718"/>
                  </a:lnTo>
                  <a:lnTo>
                    <a:pt x="15830" y="55595"/>
                  </a:lnTo>
                  <a:lnTo>
                    <a:pt x="30391" y="42442"/>
                  </a:lnTo>
                  <a:lnTo>
                    <a:pt x="30391" y="38850"/>
                  </a:lnTo>
                  <a:lnTo>
                    <a:pt x="31580" y="36423"/>
                  </a:lnTo>
                  <a:lnTo>
                    <a:pt x="31580" y="32832"/>
                  </a:lnTo>
                  <a:lnTo>
                    <a:pt x="50994" y="32832"/>
                  </a:lnTo>
                  <a:lnTo>
                    <a:pt x="44927" y="18465"/>
                  </a:lnTo>
                  <a:lnTo>
                    <a:pt x="53445" y="11185"/>
                  </a:lnTo>
                  <a:lnTo>
                    <a:pt x="71718" y="18465"/>
                  </a:lnTo>
                  <a:lnTo>
                    <a:pt x="83852" y="10069"/>
                  </a:lnTo>
                  <a:lnTo>
                    <a:pt x="148428" y="16063"/>
                  </a:lnTo>
                  <a:lnTo>
                    <a:pt x="158135" y="6356"/>
                  </a:lnTo>
                  <a:lnTo>
                    <a:pt x="175122" y="386"/>
                  </a:lnTo>
                  <a:lnTo>
                    <a:pt x="190969" y="1575"/>
                  </a:lnTo>
                  <a:lnTo>
                    <a:pt x="203103" y="20722"/>
                  </a:lnTo>
                  <a:lnTo>
                    <a:pt x="199438" y="35089"/>
                  </a:lnTo>
                  <a:lnTo>
                    <a:pt x="188469" y="33900"/>
                  </a:lnTo>
                  <a:lnTo>
                    <a:pt x="187256" y="23125"/>
                  </a:lnTo>
                  <a:lnTo>
                    <a:pt x="158135" y="23125"/>
                  </a:lnTo>
                  <a:lnTo>
                    <a:pt x="156922" y="38705"/>
                  </a:lnTo>
                  <a:lnTo>
                    <a:pt x="128893" y="56662"/>
                  </a:lnTo>
                  <a:lnTo>
                    <a:pt x="152044" y="86584"/>
                  </a:lnTo>
                  <a:lnTo>
                    <a:pt x="135057" y="104567"/>
                  </a:lnTo>
                  <a:lnTo>
                    <a:pt x="153330" y="110536"/>
                  </a:lnTo>
                  <a:lnTo>
                    <a:pt x="163037" y="104567"/>
                  </a:lnTo>
                  <a:lnTo>
                    <a:pt x="174006" y="116531"/>
                  </a:lnTo>
                  <a:lnTo>
                    <a:pt x="166726" y="165624"/>
                  </a:lnTo>
                  <a:lnTo>
                    <a:pt x="148452" y="175331"/>
                  </a:lnTo>
                  <a:lnTo>
                    <a:pt x="139910" y="168050"/>
                  </a:lnTo>
                  <a:lnTo>
                    <a:pt x="59512" y="196783"/>
                  </a:lnTo>
                  <a:lnTo>
                    <a:pt x="38812" y="197997"/>
                  </a:lnTo>
                  <a:lnTo>
                    <a:pt x="16971" y="180014"/>
                  </a:lnTo>
                  <a:lnTo>
                    <a:pt x="15758" y="169240"/>
                  </a:lnTo>
                  <a:lnTo>
                    <a:pt x="59633" y="165648"/>
                  </a:lnTo>
                  <a:lnTo>
                    <a:pt x="85211" y="127329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8"/>
            <p:cNvSpPr/>
            <p:nvPr/>
          </p:nvSpPr>
          <p:spPr>
            <a:xfrm>
              <a:off x="923219" y="1085340"/>
              <a:ext cx="970131" cy="869564"/>
            </a:xfrm>
            <a:custGeom>
              <a:avLst/>
              <a:gdLst/>
              <a:ahLst/>
              <a:cxnLst/>
              <a:rect l="l" t="t" r="r" b="b"/>
              <a:pathLst>
                <a:path w="1243758" h="1114825" extrusionOk="0">
                  <a:moveTo>
                    <a:pt x="180170" y="405071"/>
                  </a:moveTo>
                  <a:lnTo>
                    <a:pt x="180170" y="378717"/>
                  </a:lnTo>
                  <a:lnTo>
                    <a:pt x="219168" y="384711"/>
                  </a:lnTo>
                  <a:lnTo>
                    <a:pt x="244746" y="334429"/>
                  </a:lnTo>
                  <a:lnTo>
                    <a:pt x="328809" y="309263"/>
                  </a:lnTo>
                  <a:lnTo>
                    <a:pt x="417749" y="229035"/>
                  </a:lnTo>
                  <a:lnTo>
                    <a:pt x="433596" y="256578"/>
                  </a:lnTo>
                  <a:lnTo>
                    <a:pt x="548114" y="260170"/>
                  </a:lnTo>
                  <a:lnTo>
                    <a:pt x="549328" y="202680"/>
                  </a:lnTo>
                  <a:lnTo>
                    <a:pt x="607812" y="203893"/>
                  </a:lnTo>
                  <a:lnTo>
                    <a:pt x="633390" y="164362"/>
                  </a:lnTo>
                  <a:lnTo>
                    <a:pt x="700393" y="211077"/>
                  </a:lnTo>
                  <a:lnTo>
                    <a:pt x="682119" y="154800"/>
                  </a:lnTo>
                  <a:lnTo>
                    <a:pt x="877036" y="45815"/>
                  </a:lnTo>
                  <a:lnTo>
                    <a:pt x="863640" y="386"/>
                  </a:lnTo>
                  <a:lnTo>
                    <a:pt x="959885" y="41107"/>
                  </a:lnTo>
                  <a:lnTo>
                    <a:pt x="968428" y="19533"/>
                  </a:lnTo>
                  <a:lnTo>
                    <a:pt x="985415" y="48290"/>
                  </a:lnTo>
                  <a:lnTo>
                    <a:pt x="1085324" y="71029"/>
                  </a:lnTo>
                  <a:lnTo>
                    <a:pt x="1063483" y="106969"/>
                  </a:lnTo>
                  <a:lnTo>
                    <a:pt x="1185331" y="127329"/>
                  </a:lnTo>
                  <a:lnTo>
                    <a:pt x="1229182" y="140482"/>
                  </a:lnTo>
                  <a:lnTo>
                    <a:pt x="1243743" y="163245"/>
                  </a:lnTo>
                  <a:lnTo>
                    <a:pt x="1209647" y="190789"/>
                  </a:lnTo>
                  <a:lnTo>
                    <a:pt x="1147498" y="191978"/>
                  </a:lnTo>
                  <a:lnTo>
                    <a:pt x="1124371" y="238693"/>
                  </a:lnTo>
                  <a:lnTo>
                    <a:pt x="1074404" y="286597"/>
                  </a:lnTo>
                  <a:lnTo>
                    <a:pt x="1143857" y="352459"/>
                  </a:lnTo>
                  <a:lnTo>
                    <a:pt x="1135315" y="390778"/>
                  </a:lnTo>
                  <a:lnTo>
                    <a:pt x="1162131" y="411138"/>
                  </a:lnTo>
                  <a:lnTo>
                    <a:pt x="1124371" y="418418"/>
                  </a:lnTo>
                  <a:lnTo>
                    <a:pt x="1125584" y="436376"/>
                  </a:lnTo>
                  <a:lnTo>
                    <a:pt x="1144998" y="438803"/>
                  </a:lnTo>
                  <a:lnTo>
                    <a:pt x="1130438" y="453169"/>
                  </a:lnTo>
                  <a:lnTo>
                    <a:pt x="1135291" y="487896"/>
                  </a:lnTo>
                  <a:lnTo>
                    <a:pt x="1103743" y="491488"/>
                  </a:lnTo>
                  <a:lnTo>
                    <a:pt x="1129224" y="551259"/>
                  </a:lnTo>
                  <a:lnTo>
                    <a:pt x="1064673" y="552472"/>
                  </a:lnTo>
                  <a:lnTo>
                    <a:pt x="1120706" y="593193"/>
                  </a:lnTo>
                  <a:lnTo>
                    <a:pt x="1115853" y="620712"/>
                  </a:lnTo>
                  <a:lnTo>
                    <a:pt x="1058606" y="596760"/>
                  </a:lnTo>
                  <a:lnTo>
                    <a:pt x="1002548" y="608748"/>
                  </a:lnTo>
                  <a:lnTo>
                    <a:pt x="1002548" y="644664"/>
                  </a:lnTo>
                  <a:lnTo>
                    <a:pt x="958696" y="642238"/>
                  </a:lnTo>
                  <a:lnTo>
                    <a:pt x="965977" y="678154"/>
                  </a:lnTo>
                  <a:lnTo>
                    <a:pt x="937972" y="712880"/>
                  </a:lnTo>
                  <a:lnTo>
                    <a:pt x="934307" y="772748"/>
                  </a:lnTo>
                  <a:lnTo>
                    <a:pt x="870945" y="780029"/>
                  </a:lnTo>
                  <a:lnTo>
                    <a:pt x="862427" y="796773"/>
                  </a:lnTo>
                  <a:lnTo>
                    <a:pt x="794211" y="821817"/>
                  </a:lnTo>
                  <a:lnTo>
                    <a:pt x="801491" y="855331"/>
                  </a:lnTo>
                  <a:lnTo>
                    <a:pt x="784504" y="875691"/>
                  </a:lnTo>
                  <a:lnTo>
                    <a:pt x="797900" y="885277"/>
                  </a:lnTo>
                  <a:lnTo>
                    <a:pt x="767395" y="911631"/>
                  </a:lnTo>
                  <a:lnTo>
                    <a:pt x="812484" y="947547"/>
                  </a:lnTo>
                  <a:lnTo>
                    <a:pt x="780791" y="1028989"/>
                  </a:lnTo>
                  <a:lnTo>
                    <a:pt x="774700" y="1009818"/>
                  </a:lnTo>
                  <a:lnTo>
                    <a:pt x="753927" y="1015812"/>
                  </a:lnTo>
                  <a:lnTo>
                    <a:pt x="736940" y="1000208"/>
                  </a:lnTo>
                  <a:lnTo>
                    <a:pt x="719952" y="1012342"/>
                  </a:lnTo>
                  <a:lnTo>
                    <a:pt x="739366" y="1025519"/>
                  </a:lnTo>
                  <a:lnTo>
                    <a:pt x="729659" y="1047068"/>
                  </a:lnTo>
                  <a:lnTo>
                    <a:pt x="669961" y="1025519"/>
                  </a:lnTo>
                  <a:lnTo>
                    <a:pt x="683357" y="1077015"/>
                  </a:lnTo>
                  <a:lnTo>
                    <a:pt x="650475" y="1072161"/>
                  </a:lnTo>
                  <a:lnTo>
                    <a:pt x="639506" y="1090119"/>
                  </a:lnTo>
                  <a:lnTo>
                    <a:pt x="594417" y="1074564"/>
                  </a:lnTo>
                  <a:lnTo>
                    <a:pt x="489654" y="1105699"/>
                  </a:lnTo>
                  <a:lnTo>
                    <a:pt x="455436" y="1084076"/>
                  </a:lnTo>
                  <a:lnTo>
                    <a:pt x="436022" y="1111620"/>
                  </a:lnTo>
                  <a:lnTo>
                    <a:pt x="306895" y="1115212"/>
                  </a:lnTo>
                  <a:lnTo>
                    <a:pt x="289908" y="1014623"/>
                  </a:lnTo>
                  <a:lnTo>
                    <a:pt x="320364" y="918815"/>
                  </a:lnTo>
                  <a:lnTo>
                    <a:pt x="213150" y="862514"/>
                  </a:lnTo>
                  <a:lnTo>
                    <a:pt x="219241" y="819415"/>
                  </a:lnTo>
                  <a:lnTo>
                    <a:pt x="148574" y="821842"/>
                  </a:lnTo>
                  <a:lnTo>
                    <a:pt x="107149" y="747583"/>
                  </a:lnTo>
                  <a:lnTo>
                    <a:pt x="158329" y="739211"/>
                  </a:lnTo>
                  <a:lnTo>
                    <a:pt x="113264" y="687691"/>
                  </a:lnTo>
                  <a:lnTo>
                    <a:pt x="133989" y="654153"/>
                  </a:lnTo>
                  <a:lnTo>
                    <a:pt x="80285" y="654153"/>
                  </a:lnTo>
                  <a:lnTo>
                    <a:pt x="48737" y="593096"/>
                  </a:lnTo>
                  <a:lnTo>
                    <a:pt x="-16" y="547570"/>
                  </a:lnTo>
                  <a:lnTo>
                    <a:pt x="12117" y="438609"/>
                  </a:lnTo>
                  <a:lnTo>
                    <a:pt x="41238" y="446981"/>
                  </a:lnTo>
                  <a:lnTo>
                    <a:pt x="65506" y="377527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8"/>
            <p:cNvSpPr/>
            <p:nvPr/>
          </p:nvSpPr>
          <p:spPr>
            <a:xfrm>
              <a:off x="3098102" y="3282508"/>
              <a:ext cx="886581" cy="534224"/>
            </a:xfrm>
            <a:custGeom>
              <a:avLst/>
              <a:gdLst/>
              <a:ahLst/>
              <a:cxnLst/>
              <a:rect l="l" t="t" r="r" b="b"/>
              <a:pathLst>
                <a:path w="1136642" h="684902" extrusionOk="0">
                  <a:moveTo>
                    <a:pt x="611525" y="467342"/>
                  </a:moveTo>
                  <a:lnTo>
                    <a:pt x="689472" y="552278"/>
                  </a:lnTo>
                  <a:lnTo>
                    <a:pt x="683381" y="601371"/>
                  </a:lnTo>
                  <a:lnTo>
                    <a:pt x="560345" y="606225"/>
                  </a:lnTo>
                  <a:lnTo>
                    <a:pt x="483611" y="518862"/>
                  </a:lnTo>
                  <a:lnTo>
                    <a:pt x="449467" y="517648"/>
                  </a:lnTo>
                  <a:lnTo>
                    <a:pt x="464027" y="620615"/>
                  </a:lnTo>
                  <a:lnTo>
                    <a:pt x="449467" y="685288"/>
                  </a:lnTo>
                  <a:lnTo>
                    <a:pt x="404402" y="661336"/>
                  </a:lnTo>
                  <a:lnTo>
                    <a:pt x="306944" y="666190"/>
                  </a:lnTo>
                  <a:lnTo>
                    <a:pt x="331211" y="631439"/>
                  </a:lnTo>
                  <a:lnTo>
                    <a:pt x="269159" y="620567"/>
                  </a:lnTo>
                  <a:lnTo>
                    <a:pt x="243581" y="566693"/>
                  </a:lnTo>
                  <a:lnTo>
                    <a:pt x="217979" y="581059"/>
                  </a:lnTo>
                  <a:lnTo>
                    <a:pt x="137581" y="547546"/>
                  </a:lnTo>
                  <a:lnTo>
                    <a:pt x="63249" y="551138"/>
                  </a:lnTo>
                  <a:lnTo>
                    <a:pt x="31580" y="514008"/>
                  </a:lnTo>
                  <a:lnTo>
                    <a:pt x="46141" y="458897"/>
                  </a:lnTo>
                  <a:lnTo>
                    <a:pt x="27867" y="444555"/>
                  </a:lnTo>
                  <a:lnTo>
                    <a:pt x="53445" y="400242"/>
                  </a:lnTo>
                  <a:lnTo>
                    <a:pt x="70432" y="409804"/>
                  </a:lnTo>
                  <a:lnTo>
                    <a:pt x="76524" y="355929"/>
                  </a:lnTo>
                  <a:lnTo>
                    <a:pt x="54683" y="367918"/>
                  </a:lnTo>
                  <a:lnTo>
                    <a:pt x="48592" y="333167"/>
                  </a:lnTo>
                  <a:lnTo>
                    <a:pt x="24324" y="336783"/>
                  </a:lnTo>
                  <a:lnTo>
                    <a:pt x="57231" y="292470"/>
                  </a:lnTo>
                  <a:lnTo>
                    <a:pt x="38957" y="270921"/>
                  </a:lnTo>
                  <a:lnTo>
                    <a:pt x="26824" y="298464"/>
                  </a:lnTo>
                  <a:lnTo>
                    <a:pt x="-16" y="274488"/>
                  </a:lnTo>
                  <a:lnTo>
                    <a:pt x="46311" y="219400"/>
                  </a:lnTo>
                  <a:lnTo>
                    <a:pt x="82857" y="230200"/>
                  </a:lnTo>
                  <a:lnTo>
                    <a:pt x="86497" y="201467"/>
                  </a:lnTo>
                  <a:lnTo>
                    <a:pt x="57376" y="157130"/>
                  </a:lnTo>
                  <a:lnTo>
                    <a:pt x="34225" y="151136"/>
                  </a:lnTo>
                  <a:lnTo>
                    <a:pt x="40316" y="109226"/>
                  </a:lnTo>
                  <a:lnTo>
                    <a:pt x="78077" y="118933"/>
                  </a:lnTo>
                  <a:lnTo>
                    <a:pt x="86595" y="85420"/>
                  </a:lnTo>
                  <a:lnTo>
                    <a:pt x="113289" y="84206"/>
                  </a:lnTo>
                  <a:lnTo>
                    <a:pt x="109649" y="67462"/>
                  </a:lnTo>
                  <a:lnTo>
                    <a:pt x="188834" y="97384"/>
                  </a:lnTo>
                  <a:lnTo>
                    <a:pt x="173011" y="69840"/>
                  </a:lnTo>
                  <a:lnTo>
                    <a:pt x="199705" y="57876"/>
                  </a:lnTo>
                  <a:lnTo>
                    <a:pt x="244770" y="91389"/>
                  </a:lnTo>
                  <a:lnTo>
                    <a:pt x="325193" y="35113"/>
                  </a:lnTo>
                  <a:lnTo>
                    <a:pt x="341015" y="60254"/>
                  </a:lnTo>
                  <a:lnTo>
                    <a:pt x="465289" y="51882"/>
                  </a:lnTo>
                  <a:lnTo>
                    <a:pt x="498196" y="3978"/>
                  </a:lnTo>
                  <a:lnTo>
                    <a:pt x="594417" y="32711"/>
                  </a:lnTo>
                  <a:lnTo>
                    <a:pt x="622470" y="386"/>
                  </a:lnTo>
                  <a:lnTo>
                    <a:pt x="655352" y="29143"/>
                  </a:lnTo>
                  <a:lnTo>
                    <a:pt x="715050" y="17010"/>
                  </a:lnTo>
                  <a:lnTo>
                    <a:pt x="650475" y="67340"/>
                  </a:lnTo>
                  <a:lnTo>
                    <a:pt x="697990" y="172710"/>
                  </a:lnTo>
                  <a:lnTo>
                    <a:pt x="861262" y="116434"/>
                  </a:lnTo>
                  <a:lnTo>
                    <a:pt x="889267" y="207437"/>
                  </a:lnTo>
                  <a:lnTo>
                    <a:pt x="944087" y="220614"/>
                  </a:lnTo>
                  <a:lnTo>
                    <a:pt x="936807" y="254127"/>
                  </a:lnTo>
                  <a:lnTo>
                    <a:pt x="990438" y="267305"/>
                  </a:lnTo>
                  <a:lnTo>
                    <a:pt x="1013590" y="236169"/>
                  </a:lnTo>
                  <a:lnTo>
                    <a:pt x="1068410" y="261335"/>
                  </a:lnTo>
                  <a:lnTo>
                    <a:pt x="1136626" y="267305"/>
                  </a:lnTo>
                  <a:lnTo>
                    <a:pt x="1023297" y="356051"/>
                  </a:lnTo>
                  <a:lnTo>
                    <a:pt x="897809" y="305744"/>
                  </a:lnTo>
                  <a:lnTo>
                    <a:pt x="807655" y="419511"/>
                  </a:lnTo>
                  <a:lnTo>
                    <a:pt x="835684" y="448243"/>
                  </a:lnTo>
                  <a:lnTo>
                    <a:pt x="810082" y="505733"/>
                  </a:lnTo>
                  <a:lnTo>
                    <a:pt x="702892" y="480592"/>
                  </a:lnTo>
                  <a:lnTo>
                    <a:pt x="624921" y="415919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FDE6C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8"/>
            <p:cNvSpPr/>
            <p:nvPr/>
          </p:nvSpPr>
          <p:spPr>
            <a:xfrm>
              <a:off x="2704238" y="3925063"/>
              <a:ext cx="580655" cy="397955"/>
            </a:xfrm>
            <a:custGeom>
              <a:avLst/>
              <a:gdLst/>
              <a:ahLst/>
              <a:cxnLst/>
              <a:rect l="l" t="t" r="r" b="b"/>
              <a:pathLst>
                <a:path w="744430" h="510199" extrusionOk="0">
                  <a:moveTo>
                    <a:pt x="218124" y="53095"/>
                  </a:moveTo>
                  <a:lnTo>
                    <a:pt x="237538" y="18344"/>
                  </a:lnTo>
                  <a:lnTo>
                    <a:pt x="289956" y="386"/>
                  </a:lnTo>
                  <a:lnTo>
                    <a:pt x="344752" y="27930"/>
                  </a:lnTo>
                  <a:lnTo>
                    <a:pt x="371568" y="5191"/>
                  </a:lnTo>
                  <a:lnTo>
                    <a:pt x="404475" y="26741"/>
                  </a:lnTo>
                  <a:lnTo>
                    <a:pt x="427602" y="35113"/>
                  </a:lnTo>
                  <a:lnTo>
                    <a:pt x="481209" y="15966"/>
                  </a:lnTo>
                  <a:lnTo>
                    <a:pt x="568936" y="25673"/>
                  </a:lnTo>
                  <a:lnTo>
                    <a:pt x="545785" y="61564"/>
                  </a:lnTo>
                  <a:lnTo>
                    <a:pt x="592063" y="152592"/>
                  </a:lnTo>
                  <a:lnTo>
                    <a:pt x="562942" y="181325"/>
                  </a:lnTo>
                  <a:lnTo>
                    <a:pt x="642126" y="182538"/>
                  </a:lnTo>
                  <a:lnTo>
                    <a:pt x="616524" y="265047"/>
                  </a:lnTo>
                  <a:lnTo>
                    <a:pt x="677460" y="267474"/>
                  </a:lnTo>
                  <a:lnTo>
                    <a:pt x="692021" y="335739"/>
                  </a:lnTo>
                  <a:lnTo>
                    <a:pt x="744414" y="366874"/>
                  </a:lnTo>
                  <a:lnTo>
                    <a:pt x="700539" y="450694"/>
                  </a:lnTo>
                  <a:lnTo>
                    <a:pt x="678698" y="459090"/>
                  </a:lnTo>
                  <a:lnTo>
                    <a:pt x="671418" y="493793"/>
                  </a:lnTo>
                  <a:lnTo>
                    <a:pt x="610482" y="510586"/>
                  </a:lnTo>
                  <a:lnTo>
                    <a:pt x="592208" y="468676"/>
                  </a:lnTo>
                  <a:lnTo>
                    <a:pt x="542266" y="468676"/>
                  </a:lnTo>
                  <a:lnTo>
                    <a:pt x="504530" y="499811"/>
                  </a:lnTo>
                  <a:lnTo>
                    <a:pt x="465507" y="466274"/>
                  </a:lnTo>
                  <a:lnTo>
                    <a:pt x="456989" y="458993"/>
                  </a:lnTo>
                  <a:lnTo>
                    <a:pt x="423015" y="472147"/>
                  </a:lnTo>
                  <a:lnTo>
                    <a:pt x="382780" y="412278"/>
                  </a:lnTo>
                  <a:lnTo>
                    <a:pt x="342398" y="447078"/>
                  </a:lnTo>
                  <a:lnTo>
                    <a:pt x="296120" y="412327"/>
                  </a:lnTo>
                  <a:lnTo>
                    <a:pt x="290029" y="376411"/>
                  </a:lnTo>
                  <a:lnTo>
                    <a:pt x="237611" y="373984"/>
                  </a:lnTo>
                  <a:lnTo>
                    <a:pt x="199851" y="403930"/>
                  </a:lnTo>
                  <a:lnTo>
                    <a:pt x="174273" y="335666"/>
                  </a:lnTo>
                  <a:lnTo>
                    <a:pt x="125544" y="352435"/>
                  </a:lnTo>
                  <a:lnTo>
                    <a:pt x="67059" y="315305"/>
                  </a:lnTo>
                  <a:lnTo>
                    <a:pt x="63419" y="292567"/>
                  </a:lnTo>
                  <a:lnTo>
                    <a:pt x="86570" y="294994"/>
                  </a:lnTo>
                  <a:lnTo>
                    <a:pt x="81717" y="233888"/>
                  </a:lnTo>
                  <a:lnTo>
                    <a:pt x="47597" y="206369"/>
                  </a:lnTo>
                  <a:lnTo>
                    <a:pt x="51261" y="195570"/>
                  </a:lnTo>
                  <a:lnTo>
                    <a:pt x="6051" y="169239"/>
                  </a:lnTo>
                  <a:lnTo>
                    <a:pt x="18184" y="102188"/>
                  </a:lnTo>
                  <a:lnTo>
                    <a:pt x="1197" y="88987"/>
                  </a:lnTo>
                  <a:lnTo>
                    <a:pt x="-16" y="72242"/>
                  </a:lnTo>
                  <a:lnTo>
                    <a:pt x="64560" y="67389"/>
                  </a:lnTo>
                  <a:lnTo>
                    <a:pt x="108411" y="75785"/>
                  </a:lnTo>
                  <a:lnTo>
                    <a:pt x="153476" y="104518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1860937" y="2211754"/>
              <a:ext cx="313250" cy="297956"/>
            </a:xfrm>
            <a:custGeom>
              <a:avLst/>
              <a:gdLst/>
              <a:ahLst/>
              <a:cxnLst/>
              <a:rect l="l" t="t" r="r" b="b"/>
              <a:pathLst>
                <a:path w="401603" h="381995" extrusionOk="0">
                  <a:moveTo>
                    <a:pt x="-16" y="297348"/>
                  </a:moveTo>
                  <a:lnTo>
                    <a:pt x="58469" y="268615"/>
                  </a:lnTo>
                  <a:lnTo>
                    <a:pt x="63322" y="225516"/>
                  </a:lnTo>
                  <a:lnTo>
                    <a:pt x="90016" y="221900"/>
                  </a:lnTo>
                  <a:lnTo>
                    <a:pt x="99723" y="181203"/>
                  </a:lnTo>
                  <a:lnTo>
                    <a:pt x="76572" y="154849"/>
                  </a:lnTo>
                  <a:lnTo>
                    <a:pt x="116783" y="103353"/>
                  </a:lnTo>
                  <a:lnTo>
                    <a:pt x="109503" y="65035"/>
                  </a:lnTo>
                  <a:lnTo>
                    <a:pt x="74170" y="54260"/>
                  </a:lnTo>
                  <a:lnTo>
                    <a:pt x="53445" y="29119"/>
                  </a:lnTo>
                  <a:lnTo>
                    <a:pt x="75286" y="18344"/>
                  </a:lnTo>
                  <a:lnTo>
                    <a:pt x="113046" y="386"/>
                  </a:lnTo>
                  <a:lnTo>
                    <a:pt x="170293" y="38704"/>
                  </a:lnTo>
                  <a:lnTo>
                    <a:pt x="201987" y="42296"/>
                  </a:lnTo>
                  <a:lnTo>
                    <a:pt x="183689" y="56662"/>
                  </a:lnTo>
                  <a:lnTo>
                    <a:pt x="211742" y="61516"/>
                  </a:lnTo>
                  <a:lnTo>
                    <a:pt x="211742" y="44747"/>
                  </a:lnTo>
                  <a:lnTo>
                    <a:pt x="253142" y="52027"/>
                  </a:lnTo>
                  <a:lnTo>
                    <a:pt x="237320" y="38874"/>
                  </a:lnTo>
                  <a:lnTo>
                    <a:pt x="248289" y="19703"/>
                  </a:lnTo>
                  <a:lnTo>
                    <a:pt x="262849" y="34069"/>
                  </a:lnTo>
                  <a:lnTo>
                    <a:pt x="270130" y="18514"/>
                  </a:lnTo>
                  <a:lnTo>
                    <a:pt x="285977" y="60424"/>
                  </a:lnTo>
                  <a:lnTo>
                    <a:pt x="316432" y="85565"/>
                  </a:lnTo>
                  <a:lnTo>
                    <a:pt x="327401" y="56832"/>
                  </a:lnTo>
                  <a:lnTo>
                    <a:pt x="341962" y="66418"/>
                  </a:lnTo>
                  <a:lnTo>
                    <a:pt x="356522" y="61564"/>
                  </a:lnTo>
                  <a:lnTo>
                    <a:pt x="365040" y="79522"/>
                  </a:lnTo>
                  <a:lnTo>
                    <a:pt x="393045" y="79522"/>
                  </a:lnTo>
                  <a:lnTo>
                    <a:pt x="401587" y="87919"/>
                  </a:lnTo>
                  <a:lnTo>
                    <a:pt x="391880" y="97505"/>
                  </a:lnTo>
                  <a:lnTo>
                    <a:pt x="384600" y="121457"/>
                  </a:lnTo>
                  <a:lnTo>
                    <a:pt x="365186" y="125048"/>
                  </a:lnTo>
                  <a:lnTo>
                    <a:pt x="360332" y="117768"/>
                  </a:lnTo>
                  <a:lnTo>
                    <a:pt x="363997" y="110488"/>
                  </a:lnTo>
                  <a:lnTo>
                    <a:pt x="362783" y="93743"/>
                  </a:lnTo>
                  <a:lnTo>
                    <a:pt x="346936" y="98597"/>
                  </a:lnTo>
                  <a:lnTo>
                    <a:pt x="339656" y="96170"/>
                  </a:lnTo>
                  <a:lnTo>
                    <a:pt x="314078" y="117719"/>
                  </a:lnTo>
                  <a:lnTo>
                    <a:pt x="317743" y="126116"/>
                  </a:lnTo>
                  <a:lnTo>
                    <a:pt x="308036" y="147665"/>
                  </a:lnTo>
                  <a:lnTo>
                    <a:pt x="327450" y="148855"/>
                  </a:lnTo>
                  <a:lnTo>
                    <a:pt x="316481" y="154849"/>
                  </a:lnTo>
                  <a:lnTo>
                    <a:pt x="321334" y="163245"/>
                  </a:lnTo>
                  <a:lnTo>
                    <a:pt x="323761" y="181203"/>
                  </a:lnTo>
                  <a:lnTo>
                    <a:pt x="334730" y="191978"/>
                  </a:lnTo>
                  <a:lnTo>
                    <a:pt x="334730" y="177612"/>
                  </a:lnTo>
                  <a:lnTo>
                    <a:pt x="342010" y="193167"/>
                  </a:lnTo>
                  <a:lnTo>
                    <a:pt x="361424" y="174020"/>
                  </a:lnTo>
                  <a:lnTo>
                    <a:pt x="383265" y="176447"/>
                  </a:lnTo>
                  <a:lnTo>
                    <a:pt x="369287" y="211028"/>
                  </a:lnTo>
                  <a:lnTo>
                    <a:pt x="366423" y="217702"/>
                  </a:lnTo>
                  <a:lnTo>
                    <a:pt x="367418" y="214790"/>
                  </a:lnTo>
                  <a:lnTo>
                    <a:pt x="358901" y="209936"/>
                  </a:lnTo>
                  <a:lnTo>
                    <a:pt x="354047" y="220711"/>
                  </a:lnTo>
                  <a:lnTo>
                    <a:pt x="330920" y="220711"/>
                  </a:lnTo>
                  <a:lnTo>
                    <a:pt x="311506" y="231486"/>
                  </a:lnTo>
                  <a:lnTo>
                    <a:pt x="273649" y="231097"/>
                  </a:lnTo>
                  <a:lnTo>
                    <a:pt x="283089" y="266989"/>
                  </a:lnTo>
                  <a:lnTo>
                    <a:pt x="308278" y="285990"/>
                  </a:lnTo>
                  <a:lnTo>
                    <a:pt x="304177" y="296159"/>
                  </a:lnTo>
                  <a:lnTo>
                    <a:pt x="292043" y="302153"/>
                  </a:lnTo>
                  <a:lnTo>
                    <a:pt x="244528" y="315330"/>
                  </a:lnTo>
                  <a:lnTo>
                    <a:pt x="244528" y="359642"/>
                  </a:lnTo>
                  <a:lnTo>
                    <a:pt x="179952" y="335666"/>
                  </a:lnTo>
                  <a:lnTo>
                    <a:pt x="134887" y="382381"/>
                  </a:lnTo>
                  <a:lnTo>
                    <a:pt x="109309" y="359642"/>
                  </a:lnTo>
                  <a:lnTo>
                    <a:pt x="76402" y="357216"/>
                  </a:lnTo>
                  <a:lnTo>
                    <a:pt x="67787" y="367578"/>
                  </a:lnTo>
                  <a:lnTo>
                    <a:pt x="23378" y="333239"/>
                  </a:lnTo>
                  <a:lnTo>
                    <a:pt x="13040" y="321324"/>
                  </a:lnTo>
                  <a:lnTo>
                    <a:pt x="17893" y="316470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8"/>
            <p:cNvSpPr/>
            <p:nvPr/>
          </p:nvSpPr>
          <p:spPr>
            <a:xfrm>
              <a:off x="1788029" y="2709165"/>
              <a:ext cx="76017" cy="48571"/>
            </a:xfrm>
            <a:custGeom>
              <a:avLst/>
              <a:gdLst/>
              <a:ahLst/>
              <a:cxnLst/>
              <a:rect l="l" t="t" r="r" b="b"/>
              <a:pathLst>
                <a:path w="97458" h="62270" extrusionOk="0">
                  <a:moveTo>
                    <a:pt x="41287" y="33899"/>
                  </a:moveTo>
                  <a:lnTo>
                    <a:pt x="17020" y="15941"/>
                  </a:lnTo>
                  <a:lnTo>
                    <a:pt x="84046" y="386"/>
                  </a:lnTo>
                  <a:lnTo>
                    <a:pt x="97442" y="50693"/>
                  </a:lnTo>
                  <a:lnTo>
                    <a:pt x="32866" y="62656"/>
                  </a:lnTo>
                  <a:lnTo>
                    <a:pt x="-16" y="57803"/>
                  </a:lnTo>
                  <a:lnTo>
                    <a:pt x="12117" y="32662"/>
                  </a:lnTo>
                  <a:lnTo>
                    <a:pt x="35269" y="42369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8"/>
            <p:cNvSpPr/>
            <p:nvPr/>
          </p:nvSpPr>
          <p:spPr>
            <a:xfrm>
              <a:off x="2611711" y="2080562"/>
              <a:ext cx="91141" cy="59833"/>
            </a:xfrm>
            <a:custGeom>
              <a:avLst/>
              <a:gdLst/>
              <a:ahLst/>
              <a:cxnLst/>
              <a:rect l="l" t="t" r="r" b="b"/>
              <a:pathLst>
                <a:path w="116848" h="76709" extrusionOk="0">
                  <a:moveTo>
                    <a:pt x="1197" y="50693"/>
                  </a:moveTo>
                  <a:lnTo>
                    <a:pt x="-16" y="39894"/>
                  </a:lnTo>
                  <a:lnTo>
                    <a:pt x="20684" y="386"/>
                  </a:lnTo>
                  <a:lnTo>
                    <a:pt x="52377" y="386"/>
                  </a:lnTo>
                  <a:lnTo>
                    <a:pt x="87711" y="31521"/>
                  </a:lnTo>
                  <a:lnTo>
                    <a:pt x="109552" y="25527"/>
                  </a:lnTo>
                  <a:lnTo>
                    <a:pt x="116832" y="29119"/>
                  </a:lnTo>
                  <a:lnTo>
                    <a:pt x="113192" y="65059"/>
                  </a:lnTo>
                  <a:lnTo>
                    <a:pt x="104650" y="69912"/>
                  </a:lnTo>
                  <a:lnTo>
                    <a:pt x="98558" y="60327"/>
                  </a:lnTo>
                  <a:lnTo>
                    <a:pt x="79144" y="59138"/>
                  </a:lnTo>
                  <a:lnTo>
                    <a:pt x="73053" y="71126"/>
                  </a:lnTo>
                  <a:lnTo>
                    <a:pt x="56066" y="77096"/>
                  </a:lnTo>
                  <a:lnTo>
                    <a:pt x="29250" y="53119"/>
                  </a:lnTo>
                  <a:lnTo>
                    <a:pt x="28037" y="65108"/>
                  </a:lnTo>
                  <a:lnTo>
                    <a:pt x="13477" y="62681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8"/>
            <p:cNvSpPr/>
            <p:nvPr/>
          </p:nvSpPr>
          <p:spPr>
            <a:xfrm>
              <a:off x="1087408" y="1868009"/>
              <a:ext cx="866780" cy="594000"/>
            </a:xfrm>
            <a:custGeom>
              <a:avLst/>
              <a:gdLst/>
              <a:ahLst/>
              <a:cxnLst/>
              <a:rect l="l" t="t" r="r" b="b"/>
              <a:pathLst>
                <a:path w="1111257" h="761538" extrusionOk="0">
                  <a:moveTo>
                    <a:pt x="7264" y="190716"/>
                  </a:moveTo>
                  <a:lnTo>
                    <a:pt x="-16" y="114079"/>
                  </a:lnTo>
                  <a:lnTo>
                    <a:pt x="42622" y="94932"/>
                  </a:lnTo>
                  <a:lnTo>
                    <a:pt x="73053" y="140410"/>
                  </a:lnTo>
                  <a:lnTo>
                    <a:pt x="101082" y="115269"/>
                  </a:lnTo>
                  <a:lnTo>
                    <a:pt x="230210" y="111653"/>
                  </a:lnTo>
                  <a:lnTo>
                    <a:pt x="249624" y="84109"/>
                  </a:lnTo>
                  <a:lnTo>
                    <a:pt x="283744" y="105683"/>
                  </a:lnTo>
                  <a:lnTo>
                    <a:pt x="388507" y="74548"/>
                  </a:lnTo>
                  <a:lnTo>
                    <a:pt x="433717" y="90127"/>
                  </a:lnTo>
                  <a:lnTo>
                    <a:pt x="444686" y="72169"/>
                  </a:lnTo>
                  <a:lnTo>
                    <a:pt x="477568" y="77023"/>
                  </a:lnTo>
                  <a:lnTo>
                    <a:pt x="464173" y="25527"/>
                  </a:lnTo>
                  <a:lnTo>
                    <a:pt x="523871" y="47101"/>
                  </a:lnTo>
                  <a:lnTo>
                    <a:pt x="533578" y="25527"/>
                  </a:lnTo>
                  <a:lnTo>
                    <a:pt x="514164" y="12374"/>
                  </a:lnTo>
                  <a:lnTo>
                    <a:pt x="531151" y="386"/>
                  </a:lnTo>
                  <a:lnTo>
                    <a:pt x="548138" y="15966"/>
                  </a:lnTo>
                  <a:lnTo>
                    <a:pt x="556656" y="36326"/>
                  </a:lnTo>
                  <a:lnTo>
                    <a:pt x="601745" y="69840"/>
                  </a:lnTo>
                  <a:lnTo>
                    <a:pt x="640719" y="63870"/>
                  </a:lnTo>
                  <a:lnTo>
                    <a:pt x="701655" y="158513"/>
                  </a:lnTo>
                  <a:lnTo>
                    <a:pt x="701655" y="188459"/>
                  </a:lnTo>
                  <a:lnTo>
                    <a:pt x="885603" y="223186"/>
                  </a:lnTo>
                  <a:lnTo>
                    <a:pt x="906327" y="293829"/>
                  </a:lnTo>
                  <a:lnTo>
                    <a:pt x="976970" y="274682"/>
                  </a:lnTo>
                  <a:lnTo>
                    <a:pt x="970878" y="363283"/>
                  </a:lnTo>
                  <a:lnTo>
                    <a:pt x="1002572" y="370563"/>
                  </a:lnTo>
                  <a:lnTo>
                    <a:pt x="1018564" y="418248"/>
                  </a:lnTo>
                  <a:lnTo>
                    <a:pt x="1036838" y="413395"/>
                  </a:lnTo>
                  <a:lnTo>
                    <a:pt x="1023442" y="439749"/>
                  </a:lnTo>
                  <a:lnTo>
                    <a:pt x="1049020" y="427761"/>
                  </a:lnTo>
                  <a:lnTo>
                    <a:pt x="1069744" y="457707"/>
                  </a:lnTo>
                  <a:lnTo>
                    <a:pt x="1047904" y="468482"/>
                  </a:lnTo>
                  <a:lnTo>
                    <a:pt x="1068628" y="493623"/>
                  </a:lnTo>
                  <a:lnTo>
                    <a:pt x="1103961" y="504398"/>
                  </a:lnTo>
                  <a:lnTo>
                    <a:pt x="1111242" y="542717"/>
                  </a:lnTo>
                  <a:lnTo>
                    <a:pt x="1070836" y="594212"/>
                  </a:lnTo>
                  <a:lnTo>
                    <a:pt x="1093988" y="620567"/>
                  </a:lnTo>
                  <a:lnTo>
                    <a:pt x="1084281" y="661263"/>
                  </a:lnTo>
                  <a:lnTo>
                    <a:pt x="1057586" y="664879"/>
                  </a:lnTo>
                  <a:lnTo>
                    <a:pt x="1052733" y="707978"/>
                  </a:lnTo>
                  <a:lnTo>
                    <a:pt x="994248" y="736711"/>
                  </a:lnTo>
                  <a:lnTo>
                    <a:pt x="1012522" y="755882"/>
                  </a:lnTo>
                  <a:lnTo>
                    <a:pt x="1007668" y="760736"/>
                  </a:lnTo>
                  <a:lnTo>
                    <a:pt x="933361" y="761925"/>
                  </a:lnTo>
                  <a:lnTo>
                    <a:pt x="851749" y="725985"/>
                  </a:lnTo>
                  <a:lnTo>
                    <a:pt x="812751" y="661312"/>
                  </a:lnTo>
                  <a:lnTo>
                    <a:pt x="755480" y="678081"/>
                  </a:lnTo>
                  <a:lnTo>
                    <a:pt x="726359" y="636195"/>
                  </a:lnTo>
                  <a:lnTo>
                    <a:pt x="633754" y="644567"/>
                  </a:lnTo>
                  <a:lnTo>
                    <a:pt x="610603" y="618213"/>
                  </a:lnTo>
                  <a:lnTo>
                    <a:pt x="505840" y="608506"/>
                  </a:lnTo>
                  <a:lnTo>
                    <a:pt x="450704" y="686429"/>
                  </a:lnTo>
                  <a:lnTo>
                    <a:pt x="422675" y="679149"/>
                  </a:lnTo>
                  <a:lnTo>
                    <a:pt x="421462" y="724650"/>
                  </a:lnTo>
                  <a:lnTo>
                    <a:pt x="354459" y="694704"/>
                  </a:lnTo>
                  <a:lnTo>
                    <a:pt x="325241" y="729625"/>
                  </a:lnTo>
                  <a:lnTo>
                    <a:pt x="303400" y="719918"/>
                  </a:lnTo>
                  <a:lnTo>
                    <a:pt x="298547" y="741468"/>
                  </a:lnTo>
                  <a:lnTo>
                    <a:pt x="271853" y="724699"/>
                  </a:lnTo>
                  <a:lnTo>
                    <a:pt x="266999" y="688758"/>
                  </a:lnTo>
                  <a:lnTo>
                    <a:pt x="226788" y="707930"/>
                  </a:lnTo>
                  <a:lnTo>
                    <a:pt x="223148" y="640854"/>
                  </a:lnTo>
                  <a:lnTo>
                    <a:pt x="254695" y="642068"/>
                  </a:lnTo>
                  <a:lnTo>
                    <a:pt x="286365" y="606152"/>
                  </a:lnTo>
                  <a:lnTo>
                    <a:pt x="254695" y="580987"/>
                  </a:lnTo>
                  <a:lnTo>
                    <a:pt x="337545" y="554656"/>
                  </a:lnTo>
                  <a:lnTo>
                    <a:pt x="264330" y="438609"/>
                  </a:lnTo>
                  <a:lnTo>
                    <a:pt x="227783" y="441036"/>
                  </a:lnTo>
                  <a:lnTo>
                    <a:pt x="231423" y="402717"/>
                  </a:lnTo>
                  <a:lnTo>
                    <a:pt x="287457" y="403906"/>
                  </a:lnTo>
                  <a:lnTo>
                    <a:pt x="287457" y="336831"/>
                  </a:lnTo>
                  <a:lnTo>
                    <a:pt x="265616" y="333239"/>
                  </a:lnTo>
                  <a:lnTo>
                    <a:pt x="258336" y="306885"/>
                  </a:lnTo>
                  <a:lnTo>
                    <a:pt x="236495" y="296110"/>
                  </a:lnTo>
                  <a:lnTo>
                    <a:pt x="221934" y="315257"/>
                  </a:lnTo>
                  <a:lnTo>
                    <a:pt x="224361" y="329648"/>
                  </a:lnTo>
                  <a:lnTo>
                    <a:pt x="217081" y="341612"/>
                  </a:lnTo>
                  <a:lnTo>
                    <a:pt x="203418" y="341612"/>
                  </a:lnTo>
                  <a:lnTo>
                    <a:pt x="211936" y="308074"/>
                  </a:lnTo>
                  <a:lnTo>
                    <a:pt x="116905" y="294921"/>
                  </a:lnTo>
                  <a:lnTo>
                    <a:pt x="126612" y="334429"/>
                  </a:lnTo>
                  <a:lnTo>
                    <a:pt x="91278" y="354789"/>
                  </a:lnTo>
                  <a:lnTo>
                    <a:pt x="82760" y="264999"/>
                  </a:lnTo>
                  <a:lnTo>
                    <a:pt x="62036" y="262572"/>
                  </a:lnTo>
                  <a:lnTo>
                    <a:pt x="52329" y="233840"/>
                  </a:lnTo>
                  <a:lnTo>
                    <a:pt x="36506" y="241120"/>
                  </a:lnTo>
                  <a:lnTo>
                    <a:pt x="35293" y="209985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8"/>
            <p:cNvSpPr/>
            <p:nvPr/>
          </p:nvSpPr>
          <p:spPr>
            <a:xfrm>
              <a:off x="1907503" y="2033768"/>
              <a:ext cx="128241" cy="123282"/>
            </a:xfrm>
            <a:custGeom>
              <a:avLst/>
              <a:gdLst/>
              <a:ahLst/>
              <a:cxnLst/>
              <a:rect l="l" t="t" r="r" b="b"/>
              <a:pathLst>
                <a:path w="164412" h="158054" extrusionOk="0">
                  <a:moveTo>
                    <a:pt x="74121" y="386"/>
                  </a:moveTo>
                  <a:lnTo>
                    <a:pt x="41238" y="19533"/>
                  </a:lnTo>
                  <a:lnTo>
                    <a:pt x="26678" y="1575"/>
                  </a:lnTo>
                  <a:lnTo>
                    <a:pt x="-16" y="7569"/>
                  </a:lnTo>
                  <a:lnTo>
                    <a:pt x="31531" y="59065"/>
                  </a:lnTo>
                  <a:lnTo>
                    <a:pt x="14544" y="69840"/>
                  </a:lnTo>
                  <a:lnTo>
                    <a:pt x="24251" y="108158"/>
                  </a:lnTo>
                  <a:lnTo>
                    <a:pt x="16971" y="126116"/>
                  </a:lnTo>
                  <a:lnTo>
                    <a:pt x="65700" y="129708"/>
                  </a:lnTo>
                  <a:lnTo>
                    <a:pt x="105887" y="158440"/>
                  </a:lnTo>
                  <a:lnTo>
                    <a:pt x="96180" y="108158"/>
                  </a:lnTo>
                  <a:lnTo>
                    <a:pt x="112003" y="84206"/>
                  </a:lnTo>
                  <a:lnTo>
                    <a:pt x="143696" y="93913"/>
                  </a:lnTo>
                  <a:lnTo>
                    <a:pt x="147360" y="113060"/>
                  </a:lnTo>
                  <a:lnTo>
                    <a:pt x="147360" y="113060"/>
                  </a:lnTo>
                  <a:lnTo>
                    <a:pt x="160756" y="110633"/>
                  </a:lnTo>
                  <a:lnTo>
                    <a:pt x="164396" y="69913"/>
                  </a:lnTo>
                  <a:lnTo>
                    <a:pt x="149835" y="69913"/>
                  </a:lnTo>
                  <a:lnTo>
                    <a:pt x="159542" y="59138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8"/>
            <p:cNvSpPr/>
            <p:nvPr/>
          </p:nvSpPr>
          <p:spPr>
            <a:xfrm>
              <a:off x="2824561" y="2254655"/>
              <a:ext cx="39863" cy="33617"/>
            </a:xfrm>
            <a:custGeom>
              <a:avLst/>
              <a:gdLst/>
              <a:ahLst/>
              <a:cxnLst/>
              <a:rect l="l" t="t" r="r" b="b"/>
              <a:pathLst>
                <a:path w="51107" h="43099" extrusionOk="0">
                  <a:moveTo>
                    <a:pt x="20635" y="12326"/>
                  </a:moveTo>
                  <a:lnTo>
                    <a:pt x="13355" y="12326"/>
                  </a:lnTo>
                  <a:lnTo>
                    <a:pt x="12142" y="3953"/>
                  </a:lnTo>
                  <a:lnTo>
                    <a:pt x="3600" y="5142"/>
                  </a:lnTo>
                  <a:lnTo>
                    <a:pt x="7264" y="17131"/>
                  </a:lnTo>
                  <a:lnTo>
                    <a:pt x="-16" y="23100"/>
                  </a:lnTo>
                  <a:lnTo>
                    <a:pt x="3648" y="25527"/>
                  </a:lnTo>
                  <a:lnTo>
                    <a:pt x="31677" y="43485"/>
                  </a:lnTo>
                  <a:lnTo>
                    <a:pt x="51091" y="15942"/>
                  </a:lnTo>
                  <a:lnTo>
                    <a:pt x="23086" y="386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8"/>
            <p:cNvSpPr/>
            <p:nvPr/>
          </p:nvSpPr>
          <p:spPr>
            <a:xfrm>
              <a:off x="1710551" y="2450160"/>
              <a:ext cx="200682" cy="94510"/>
            </a:xfrm>
            <a:custGeom>
              <a:avLst/>
              <a:gdLst/>
              <a:ahLst/>
              <a:cxnLst/>
              <a:rect l="l" t="t" r="r" b="b"/>
              <a:pathLst>
                <a:path w="257284" h="121167" extrusionOk="0">
                  <a:moveTo>
                    <a:pt x="242044" y="83820"/>
                  </a:moveTo>
                  <a:lnTo>
                    <a:pt x="208361" y="89523"/>
                  </a:lnTo>
                  <a:lnTo>
                    <a:pt x="195839" y="79088"/>
                  </a:lnTo>
                  <a:lnTo>
                    <a:pt x="185088" y="100370"/>
                  </a:lnTo>
                  <a:lnTo>
                    <a:pt x="160238" y="97968"/>
                  </a:lnTo>
                  <a:lnTo>
                    <a:pt x="169460" y="120148"/>
                  </a:lnTo>
                  <a:lnTo>
                    <a:pt x="158103" y="120658"/>
                  </a:lnTo>
                  <a:lnTo>
                    <a:pt x="158418" y="114445"/>
                  </a:lnTo>
                  <a:lnTo>
                    <a:pt x="144877" y="114033"/>
                  </a:lnTo>
                  <a:lnTo>
                    <a:pt x="144732" y="119420"/>
                  </a:lnTo>
                  <a:lnTo>
                    <a:pt x="134442" y="121168"/>
                  </a:lnTo>
                  <a:lnTo>
                    <a:pt x="121362" y="106292"/>
                  </a:lnTo>
                  <a:lnTo>
                    <a:pt x="131773" y="98283"/>
                  </a:lnTo>
                  <a:lnTo>
                    <a:pt x="147061" y="95468"/>
                  </a:lnTo>
                  <a:lnTo>
                    <a:pt x="146430" y="83771"/>
                  </a:lnTo>
                  <a:lnTo>
                    <a:pt x="143785" y="80689"/>
                  </a:lnTo>
                  <a:lnTo>
                    <a:pt x="134030" y="81248"/>
                  </a:lnTo>
                  <a:lnTo>
                    <a:pt x="131093" y="86465"/>
                  </a:lnTo>
                  <a:lnTo>
                    <a:pt x="125560" y="90615"/>
                  </a:lnTo>
                  <a:lnTo>
                    <a:pt x="94012" y="73870"/>
                  </a:lnTo>
                  <a:lnTo>
                    <a:pt x="103380" y="64600"/>
                  </a:lnTo>
                  <a:lnTo>
                    <a:pt x="97847" y="55233"/>
                  </a:lnTo>
                  <a:lnTo>
                    <a:pt x="91707" y="50452"/>
                  </a:lnTo>
                  <a:lnTo>
                    <a:pt x="82825" y="64818"/>
                  </a:lnTo>
                  <a:lnTo>
                    <a:pt x="45235" y="65061"/>
                  </a:lnTo>
                  <a:lnTo>
                    <a:pt x="52199" y="32130"/>
                  </a:lnTo>
                  <a:lnTo>
                    <a:pt x="33174" y="62173"/>
                  </a:lnTo>
                  <a:lnTo>
                    <a:pt x="19002" y="62052"/>
                  </a:lnTo>
                  <a:lnTo>
                    <a:pt x="16405" y="59237"/>
                  </a:lnTo>
                  <a:lnTo>
                    <a:pt x="10848" y="58266"/>
                  </a:lnTo>
                  <a:lnTo>
                    <a:pt x="6091" y="62416"/>
                  </a:lnTo>
                  <a:lnTo>
                    <a:pt x="0" y="42322"/>
                  </a:lnTo>
                  <a:lnTo>
                    <a:pt x="9222" y="36037"/>
                  </a:lnTo>
                  <a:lnTo>
                    <a:pt x="19972" y="34606"/>
                  </a:lnTo>
                  <a:lnTo>
                    <a:pt x="36595" y="33804"/>
                  </a:lnTo>
                  <a:lnTo>
                    <a:pt x="30359" y="23297"/>
                  </a:lnTo>
                  <a:lnTo>
                    <a:pt x="61227" y="16477"/>
                  </a:lnTo>
                  <a:lnTo>
                    <a:pt x="61858" y="4271"/>
                  </a:lnTo>
                  <a:lnTo>
                    <a:pt x="68653" y="0"/>
                  </a:lnTo>
                  <a:lnTo>
                    <a:pt x="86465" y="9998"/>
                  </a:lnTo>
                  <a:lnTo>
                    <a:pt x="92872" y="9780"/>
                  </a:lnTo>
                  <a:lnTo>
                    <a:pt x="108791" y="9294"/>
                  </a:lnTo>
                  <a:lnTo>
                    <a:pt x="117358" y="22714"/>
                  </a:lnTo>
                  <a:lnTo>
                    <a:pt x="115052" y="31693"/>
                  </a:lnTo>
                  <a:lnTo>
                    <a:pt x="149391" y="38415"/>
                  </a:lnTo>
                  <a:lnTo>
                    <a:pt x="149391" y="38415"/>
                  </a:lnTo>
                  <a:lnTo>
                    <a:pt x="161986" y="45720"/>
                  </a:lnTo>
                  <a:lnTo>
                    <a:pt x="154536" y="60305"/>
                  </a:lnTo>
                  <a:lnTo>
                    <a:pt x="172518" y="64624"/>
                  </a:lnTo>
                  <a:lnTo>
                    <a:pt x="181351" y="73361"/>
                  </a:lnTo>
                  <a:lnTo>
                    <a:pt x="198727" y="62513"/>
                  </a:lnTo>
                  <a:lnTo>
                    <a:pt x="239496" y="63096"/>
                  </a:lnTo>
                  <a:lnTo>
                    <a:pt x="235759" y="51957"/>
                  </a:lnTo>
                  <a:lnTo>
                    <a:pt x="219524" y="58218"/>
                  </a:lnTo>
                  <a:lnTo>
                    <a:pt x="203871" y="48486"/>
                  </a:lnTo>
                  <a:lnTo>
                    <a:pt x="220665" y="33344"/>
                  </a:lnTo>
                  <a:lnTo>
                    <a:pt x="257284" y="61736"/>
                  </a:lnTo>
                  <a:lnTo>
                    <a:pt x="242044" y="83820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8"/>
            <p:cNvSpPr/>
            <p:nvPr/>
          </p:nvSpPr>
          <p:spPr>
            <a:xfrm>
              <a:off x="3231889" y="3876354"/>
              <a:ext cx="685766" cy="516525"/>
            </a:xfrm>
            <a:custGeom>
              <a:avLst/>
              <a:gdLst/>
              <a:ahLst/>
              <a:cxnLst/>
              <a:rect l="l" t="t" r="r" b="b"/>
              <a:pathLst>
                <a:path w="879187" h="662211" extrusionOk="0">
                  <a:moveTo>
                    <a:pt x="284787" y="188386"/>
                  </a:moveTo>
                  <a:lnTo>
                    <a:pt x="261636" y="87822"/>
                  </a:lnTo>
                  <a:lnTo>
                    <a:pt x="323785" y="91389"/>
                  </a:lnTo>
                  <a:lnTo>
                    <a:pt x="324998" y="37515"/>
                  </a:lnTo>
                  <a:lnTo>
                    <a:pt x="267727" y="6356"/>
                  </a:lnTo>
                  <a:lnTo>
                    <a:pt x="328639" y="386"/>
                  </a:lnTo>
                  <a:lnTo>
                    <a:pt x="335919" y="24338"/>
                  </a:lnTo>
                  <a:lnTo>
                    <a:pt x="408988" y="14631"/>
                  </a:lnTo>
                  <a:lnTo>
                    <a:pt x="389574" y="79304"/>
                  </a:lnTo>
                  <a:lnTo>
                    <a:pt x="441968" y="54139"/>
                  </a:lnTo>
                  <a:lnTo>
                    <a:pt x="477301" y="116433"/>
                  </a:lnTo>
                  <a:lnTo>
                    <a:pt x="622276" y="123592"/>
                  </a:lnTo>
                  <a:lnTo>
                    <a:pt x="666151" y="178679"/>
                  </a:lnTo>
                  <a:lnTo>
                    <a:pt x="739221" y="153563"/>
                  </a:lnTo>
                  <a:lnTo>
                    <a:pt x="758635" y="201467"/>
                  </a:lnTo>
                  <a:lnTo>
                    <a:pt x="798870" y="237358"/>
                  </a:lnTo>
                  <a:lnTo>
                    <a:pt x="824448" y="225394"/>
                  </a:lnTo>
                  <a:lnTo>
                    <a:pt x="834155" y="299653"/>
                  </a:lnTo>
                  <a:lnTo>
                    <a:pt x="805034" y="315209"/>
                  </a:lnTo>
                  <a:lnTo>
                    <a:pt x="812314" y="334356"/>
                  </a:lnTo>
                  <a:lnTo>
                    <a:pt x="863470" y="330788"/>
                  </a:lnTo>
                  <a:lnTo>
                    <a:pt x="829374" y="400242"/>
                  </a:lnTo>
                  <a:lnTo>
                    <a:pt x="798919" y="407522"/>
                  </a:lnTo>
                  <a:lnTo>
                    <a:pt x="832893" y="420675"/>
                  </a:lnTo>
                  <a:lnTo>
                    <a:pt x="851167" y="403931"/>
                  </a:lnTo>
                  <a:lnTo>
                    <a:pt x="859685" y="442249"/>
                  </a:lnTo>
                  <a:lnTo>
                    <a:pt x="846289" y="457804"/>
                  </a:lnTo>
                  <a:lnTo>
                    <a:pt x="879171" y="476976"/>
                  </a:lnTo>
                  <a:lnTo>
                    <a:pt x="852477" y="552424"/>
                  </a:lnTo>
                  <a:lnTo>
                    <a:pt x="791590" y="558418"/>
                  </a:lnTo>
                  <a:lnTo>
                    <a:pt x="758683" y="511775"/>
                  </a:lnTo>
                  <a:lnTo>
                    <a:pt x="747739" y="550094"/>
                  </a:lnTo>
                  <a:lnTo>
                    <a:pt x="723471" y="545240"/>
                  </a:lnTo>
                  <a:lnTo>
                    <a:pt x="712502" y="578803"/>
                  </a:lnTo>
                  <a:lnTo>
                    <a:pt x="683381" y="539271"/>
                  </a:lnTo>
                  <a:lnTo>
                    <a:pt x="660254" y="565601"/>
                  </a:lnTo>
                  <a:lnTo>
                    <a:pt x="578618" y="559631"/>
                  </a:lnTo>
                  <a:lnTo>
                    <a:pt x="535980" y="636268"/>
                  </a:lnTo>
                  <a:lnTo>
                    <a:pt x="511713" y="615931"/>
                  </a:lnTo>
                  <a:lnTo>
                    <a:pt x="499579" y="568027"/>
                  </a:lnTo>
                  <a:lnTo>
                    <a:pt x="402994" y="611126"/>
                  </a:lnTo>
                  <a:lnTo>
                    <a:pt x="388434" y="582370"/>
                  </a:lnTo>
                  <a:lnTo>
                    <a:pt x="356886" y="618310"/>
                  </a:lnTo>
                  <a:lnTo>
                    <a:pt x="362977" y="642238"/>
                  </a:lnTo>
                  <a:lnTo>
                    <a:pt x="288646" y="662598"/>
                  </a:lnTo>
                  <a:lnTo>
                    <a:pt x="282555" y="600352"/>
                  </a:lnTo>
                  <a:lnTo>
                    <a:pt x="208247" y="544051"/>
                  </a:lnTo>
                  <a:lnTo>
                    <a:pt x="150976" y="562033"/>
                  </a:lnTo>
                  <a:lnTo>
                    <a:pt x="130276" y="532088"/>
                  </a:lnTo>
                  <a:lnTo>
                    <a:pt x="65700" y="554826"/>
                  </a:lnTo>
                  <a:lnTo>
                    <a:pt x="23062" y="512916"/>
                  </a:lnTo>
                  <a:lnTo>
                    <a:pt x="66938" y="429096"/>
                  </a:lnTo>
                  <a:lnTo>
                    <a:pt x="14544" y="397961"/>
                  </a:lnTo>
                  <a:lnTo>
                    <a:pt x="-16" y="329696"/>
                  </a:lnTo>
                  <a:lnTo>
                    <a:pt x="149811" y="196783"/>
                  </a:lnTo>
                  <a:lnTo>
                    <a:pt x="232661" y="236291"/>
                  </a:lnTo>
                  <a:lnTo>
                    <a:pt x="233874" y="170428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8"/>
            <p:cNvSpPr/>
            <p:nvPr/>
          </p:nvSpPr>
          <p:spPr>
            <a:xfrm>
              <a:off x="2757714" y="2705444"/>
              <a:ext cx="166307" cy="148533"/>
            </a:xfrm>
            <a:custGeom>
              <a:avLst/>
              <a:gdLst/>
              <a:ahLst/>
              <a:cxnLst/>
              <a:rect l="l" t="t" r="r" b="b"/>
              <a:pathLst>
                <a:path w="213214" h="190427" extrusionOk="0">
                  <a:moveTo>
                    <a:pt x="141172" y="132110"/>
                  </a:moveTo>
                  <a:lnTo>
                    <a:pt x="108265" y="144074"/>
                  </a:lnTo>
                  <a:lnTo>
                    <a:pt x="98558" y="152471"/>
                  </a:lnTo>
                  <a:lnTo>
                    <a:pt x="69292" y="118909"/>
                  </a:lnTo>
                  <a:lnTo>
                    <a:pt x="38885" y="89084"/>
                  </a:lnTo>
                  <a:lnTo>
                    <a:pt x="20611" y="99883"/>
                  </a:lnTo>
                  <a:lnTo>
                    <a:pt x="10904" y="92603"/>
                  </a:lnTo>
                  <a:lnTo>
                    <a:pt x="12117" y="69840"/>
                  </a:lnTo>
                  <a:lnTo>
                    <a:pt x="-16" y="54284"/>
                  </a:lnTo>
                  <a:lnTo>
                    <a:pt x="2410" y="37515"/>
                  </a:lnTo>
                  <a:lnTo>
                    <a:pt x="42598" y="29143"/>
                  </a:lnTo>
                  <a:lnTo>
                    <a:pt x="51116" y="4002"/>
                  </a:lnTo>
                  <a:lnTo>
                    <a:pt x="96229" y="386"/>
                  </a:lnTo>
                  <a:lnTo>
                    <a:pt x="137629" y="29143"/>
                  </a:lnTo>
                  <a:lnTo>
                    <a:pt x="137629" y="57876"/>
                  </a:lnTo>
                  <a:lnTo>
                    <a:pt x="174176" y="85420"/>
                  </a:lnTo>
                  <a:lnTo>
                    <a:pt x="162042" y="129732"/>
                  </a:lnTo>
                  <a:lnTo>
                    <a:pt x="213198" y="172831"/>
                  </a:lnTo>
                  <a:lnTo>
                    <a:pt x="198638" y="19081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FDE6C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8"/>
            <p:cNvSpPr/>
            <p:nvPr/>
          </p:nvSpPr>
          <p:spPr>
            <a:xfrm>
              <a:off x="3554923" y="2841286"/>
              <a:ext cx="826652" cy="879804"/>
            </a:xfrm>
            <a:custGeom>
              <a:avLst/>
              <a:gdLst/>
              <a:ahLst/>
              <a:cxnLst/>
              <a:rect l="l" t="t" r="r" b="b"/>
              <a:pathLst>
                <a:path w="1059810" h="1127954" extrusionOk="0">
                  <a:moveTo>
                    <a:pt x="190120" y="176350"/>
                  </a:moveTo>
                  <a:lnTo>
                    <a:pt x="165852" y="127257"/>
                  </a:lnTo>
                  <a:lnTo>
                    <a:pt x="186577" y="110512"/>
                  </a:lnTo>
                  <a:lnTo>
                    <a:pt x="197521" y="60206"/>
                  </a:lnTo>
                  <a:lnTo>
                    <a:pt x="310826" y="65059"/>
                  </a:lnTo>
                  <a:lnTo>
                    <a:pt x="325387" y="87798"/>
                  </a:lnTo>
                  <a:lnTo>
                    <a:pt x="360696" y="65059"/>
                  </a:lnTo>
                  <a:lnTo>
                    <a:pt x="367976" y="3953"/>
                  </a:lnTo>
                  <a:lnTo>
                    <a:pt x="472739" y="14753"/>
                  </a:lnTo>
                  <a:lnTo>
                    <a:pt x="588471" y="386"/>
                  </a:lnTo>
                  <a:lnTo>
                    <a:pt x="607885" y="11161"/>
                  </a:lnTo>
                  <a:lnTo>
                    <a:pt x="595751" y="56662"/>
                  </a:lnTo>
                  <a:lnTo>
                    <a:pt x="616500" y="78212"/>
                  </a:lnTo>
                  <a:lnTo>
                    <a:pt x="878419" y="81828"/>
                  </a:lnTo>
                  <a:lnTo>
                    <a:pt x="856579" y="96170"/>
                  </a:lnTo>
                  <a:lnTo>
                    <a:pt x="866286" y="146476"/>
                  </a:lnTo>
                  <a:lnTo>
                    <a:pt x="900382" y="171618"/>
                  </a:lnTo>
                  <a:lnTo>
                    <a:pt x="899168" y="235077"/>
                  </a:lnTo>
                  <a:lnTo>
                    <a:pt x="854103" y="236291"/>
                  </a:lnTo>
                  <a:lnTo>
                    <a:pt x="855317" y="273396"/>
                  </a:lnTo>
                  <a:lnTo>
                    <a:pt x="809014" y="278249"/>
                  </a:lnTo>
                  <a:lnTo>
                    <a:pt x="817532" y="335739"/>
                  </a:lnTo>
                  <a:lnTo>
                    <a:pt x="784650" y="341733"/>
                  </a:lnTo>
                  <a:lnTo>
                    <a:pt x="798046" y="370466"/>
                  </a:lnTo>
                  <a:lnTo>
                    <a:pt x="746889" y="415967"/>
                  </a:lnTo>
                  <a:lnTo>
                    <a:pt x="722622" y="417156"/>
                  </a:lnTo>
                  <a:lnTo>
                    <a:pt x="722622" y="498598"/>
                  </a:lnTo>
                  <a:lnTo>
                    <a:pt x="740895" y="521337"/>
                  </a:lnTo>
                  <a:lnTo>
                    <a:pt x="711556" y="548808"/>
                  </a:lnTo>
                  <a:lnTo>
                    <a:pt x="733397" y="587126"/>
                  </a:lnTo>
                  <a:lnTo>
                    <a:pt x="810131" y="583559"/>
                  </a:lnTo>
                  <a:lnTo>
                    <a:pt x="813795" y="621877"/>
                  </a:lnTo>
                  <a:lnTo>
                    <a:pt x="850366" y="636244"/>
                  </a:lnTo>
                  <a:lnTo>
                    <a:pt x="871066" y="623066"/>
                  </a:lnTo>
                  <a:lnTo>
                    <a:pt x="944136" y="618213"/>
                  </a:lnTo>
                  <a:lnTo>
                    <a:pt x="980707" y="717710"/>
                  </a:lnTo>
                  <a:lnTo>
                    <a:pt x="1004974" y="730863"/>
                  </a:lnTo>
                  <a:lnTo>
                    <a:pt x="1001310" y="759620"/>
                  </a:lnTo>
                  <a:lnTo>
                    <a:pt x="1059795" y="802743"/>
                  </a:lnTo>
                  <a:lnTo>
                    <a:pt x="1026888" y="843440"/>
                  </a:lnTo>
                  <a:lnTo>
                    <a:pt x="996457" y="905710"/>
                  </a:lnTo>
                  <a:lnTo>
                    <a:pt x="1017156" y="955992"/>
                  </a:lnTo>
                  <a:lnTo>
                    <a:pt x="973306" y="988341"/>
                  </a:lnTo>
                  <a:lnTo>
                    <a:pt x="949038" y="983487"/>
                  </a:lnTo>
                  <a:lnTo>
                    <a:pt x="918558" y="1060124"/>
                  </a:lnTo>
                  <a:lnTo>
                    <a:pt x="903997" y="1057697"/>
                  </a:lnTo>
                  <a:lnTo>
                    <a:pt x="899144" y="1128340"/>
                  </a:lnTo>
                  <a:lnTo>
                    <a:pt x="868688" y="1109169"/>
                  </a:lnTo>
                  <a:lnTo>
                    <a:pt x="791930" y="1045734"/>
                  </a:lnTo>
                  <a:lnTo>
                    <a:pt x="793143" y="976280"/>
                  </a:lnTo>
                  <a:lnTo>
                    <a:pt x="755407" y="975067"/>
                  </a:lnTo>
                  <a:lnTo>
                    <a:pt x="756621" y="939151"/>
                  </a:lnTo>
                  <a:lnTo>
                    <a:pt x="705440" y="834970"/>
                  </a:lnTo>
                  <a:lnTo>
                    <a:pt x="549497" y="831354"/>
                  </a:lnTo>
                  <a:lnTo>
                    <a:pt x="481282" y="825384"/>
                  </a:lnTo>
                  <a:lnTo>
                    <a:pt x="426461" y="800219"/>
                  </a:lnTo>
                  <a:lnTo>
                    <a:pt x="403310" y="831354"/>
                  </a:lnTo>
                  <a:lnTo>
                    <a:pt x="349679" y="818177"/>
                  </a:lnTo>
                  <a:lnTo>
                    <a:pt x="356959" y="784664"/>
                  </a:lnTo>
                  <a:lnTo>
                    <a:pt x="302139" y="771486"/>
                  </a:lnTo>
                  <a:lnTo>
                    <a:pt x="274134" y="680483"/>
                  </a:lnTo>
                  <a:lnTo>
                    <a:pt x="110862" y="736759"/>
                  </a:lnTo>
                  <a:lnTo>
                    <a:pt x="63346" y="631390"/>
                  </a:lnTo>
                  <a:lnTo>
                    <a:pt x="127922" y="581059"/>
                  </a:lnTo>
                  <a:lnTo>
                    <a:pt x="68224" y="593193"/>
                  </a:lnTo>
                  <a:lnTo>
                    <a:pt x="35341" y="564436"/>
                  </a:lnTo>
                  <a:lnTo>
                    <a:pt x="24373" y="526118"/>
                  </a:lnTo>
                  <a:lnTo>
                    <a:pt x="57255" y="493769"/>
                  </a:lnTo>
                  <a:lnTo>
                    <a:pt x="-16" y="480616"/>
                  </a:lnTo>
                  <a:lnTo>
                    <a:pt x="51164" y="463847"/>
                  </a:lnTo>
                  <a:lnTo>
                    <a:pt x="77980" y="419535"/>
                  </a:lnTo>
                  <a:lnTo>
                    <a:pt x="34128" y="409973"/>
                  </a:lnTo>
                  <a:lnTo>
                    <a:pt x="43835" y="347678"/>
                  </a:lnTo>
                  <a:lnTo>
                    <a:pt x="14714" y="287810"/>
                  </a:lnTo>
                  <a:lnTo>
                    <a:pt x="56114" y="290237"/>
                  </a:lnTo>
                  <a:lnTo>
                    <a:pt x="112148" y="257913"/>
                  </a:lnTo>
                  <a:lnTo>
                    <a:pt x="110935" y="170550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8"/>
            <p:cNvSpPr/>
            <p:nvPr/>
          </p:nvSpPr>
          <p:spPr>
            <a:xfrm>
              <a:off x="2214504" y="2071203"/>
              <a:ext cx="79765" cy="164395"/>
            </a:xfrm>
            <a:custGeom>
              <a:avLst/>
              <a:gdLst/>
              <a:ahLst/>
              <a:cxnLst/>
              <a:rect l="l" t="t" r="r" b="b"/>
              <a:pathLst>
                <a:path w="102263" h="210763" extrusionOk="0">
                  <a:moveTo>
                    <a:pt x="16801" y="25527"/>
                  </a:moveTo>
                  <a:lnTo>
                    <a:pt x="57012" y="386"/>
                  </a:lnTo>
                  <a:lnTo>
                    <a:pt x="93583" y="31521"/>
                  </a:lnTo>
                  <a:lnTo>
                    <a:pt x="88730" y="49479"/>
                  </a:lnTo>
                  <a:lnTo>
                    <a:pt x="102150" y="67437"/>
                  </a:lnTo>
                  <a:lnTo>
                    <a:pt x="86279" y="87798"/>
                  </a:lnTo>
                  <a:lnTo>
                    <a:pt x="94845" y="88987"/>
                  </a:lnTo>
                  <a:lnTo>
                    <a:pt x="100937" y="112939"/>
                  </a:lnTo>
                  <a:lnTo>
                    <a:pt x="83949" y="118933"/>
                  </a:lnTo>
                  <a:lnTo>
                    <a:pt x="102247" y="188386"/>
                  </a:lnTo>
                  <a:lnTo>
                    <a:pt x="92540" y="189576"/>
                  </a:lnTo>
                  <a:lnTo>
                    <a:pt x="62108" y="211149"/>
                  </a:lnTo>
                  <a:lnTo>
                    <a:pt x="58444" y="197972"/>
                  </a:lnTo>
                  <a:lnTo>
                    <a:pt x="34177" y="193119"/>
                  </a:lnTo>
                  <a:lnTo>
                    <a:pt x="43884" y="135653"/>
                  </a:lnTo>
                  <a:lnTo>
                    <a:pt x="28037" y="110488"/>
                  </a:lnTo>
                  <a:lnTo>
                    <a:pt x="42597" y="76974"/>
                  </a:lnTo>
                  <a:lnTo>
                    <a:pt x="31653" y="72121"/>
                  </a:lnTo>
                  <a:lnTo>
                    <a:pt x="13379" y="88890"/>
                  </a:lnTo>
                  <a:lnTo>
                    <a:pt x="15806" y="67340"/>
                  </a:lnTo>
                  <a:lnTo>
                    <a:pt x="-16" y="60060"/>
                  </a:lnTo>
                  <a:lnTo>
                    <a:pt x="1197" y="55206"/>
                  </a:lnTo>
                  <a:lnTo>
                    <a:pt x="4861" y="46810"/>
                  </a:lnTo>
                  <a:lnTo>
                    <a:pt x="16995" y="47999"/>
                  </a:lnTo>
                  <a:lnTo>
                    <a:pt x="15782" y="38438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FDE6C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8"/>
            <p:cNvSpPr/>
            <p:nvPr/>
          </p:nvSpPr>
          <p:spPr>
            <a:xfrm>
              <a:off x="2358318" y="2850607"/>
              <a:ext cx="483229" cy="658395"/>
            </a:xfrm>
            <a:custGeom>
              <a:avLst/>
              <a:gdLst/>
              <a:ahLst/>
              <a:cxnLst/>
              <a:rect l="l" t="t" r="r" b="b"/>
              <a:pathLst>
                <a:path w="619525" h="844096" extrusionOk="0">
                  <a:moveTo>
                    <a:pt x="102247" y="409949"/>
                  </a:moveTo>
                  <a:lnTo>
                    <a:pt x="98582" y="327294"/>
                  </a:lnTo>
                  <a:lnTo>
                    <a:pt x="19398" y="310549"/>
                  </a:lnTo>
                  <a:lnTo>
                    <a:pt x="-16" y="286597"/>
                  </a:lnTo>
                  <a:lnTo>
                    <a:pt x="8526" y="250657"/>
                  </a:lnTo>
                  <a:lnTo>
                    <a:pt x="47524" y="242285"/>
                  </a:lnTo>
                  <a:lnTo>
                    <a:pt x="25683" y="224326"/>
                  </a:lnTo>
                  <a:lnTo>
                    <a:pt x="63443" y="165648"/>
                  </a:lnTo>
                  <a:lnTo>
                    <a:pt x="59803" y="145287"/>
                  </a:lnTo>
                  <a:lnTo>
                    <a:pt x="96350" y="127305"/>
                  </a:lnTo>
                  <a:lnTo>
                    <a:pt x="131683" y="57851"/>
                  </a:lnTo>
                  <a:lnTo>
                    <a:pt x="182839" y="81828"/>
                  </a:lnTo>
                  <a:lnTo>
                    <a:pt x="192546" y="57851"/>
                  </a:lnTo>
                  <a:lnTo>
                    <a:pt x="270518" y="78212"/>
                  </a:lnTo>
                  <a:lnTo>
                    <a:pt x="264427" y="17155"/>
                  </a:lnTo>
                  <a:lnTo>
                    <a:pt x="291121" y="47077"/>
                  </a:lnTo>
                  <a:lnTo>
                    <a:pt x="322669" y="386"/>
                  </a:lnTo>
                  <a:lnTo>
                    <a:pt x="329949" y="23149"/>
                  </a:lnTo>
                  <a:lnTo>
                    <a:pt x="355527" y="36302"/>
                  </a:lnTo>
                  <a:lnTo>
                    <a:pt x="355527" y="55473"/>
                  </a:lnTo>
                  <a:lnTo>
                    <a:pt x="339680" y="48193"/>
                  </a:lnTo>
                  <a:lnTo>
                    <a:pt x="366375" y="112866"/>
                  </a:lnTo>
                  <a:lnTo>
                    <a:pt x="404159" y="99689"/>
                  </a:lnTo>
                  <a:lnTo>
                    <a:pt x="430853" y="185911"/>
                  </a:lnTo>
                  <a:lnTo>
                    <a:pt x="385764" y="213430"/>
                  </a:lnTo>
                  <a:lnTo>
                    <a:pt x="424762" y="245779"/>
                  </a:lnTo>
                  <a:lnTo>
                    <a:pt x="435707" y="231413"/>
                  </a:lnTo>
                  <a:lnTo>
                    <a:pt x="455121" y="243401"/>
                  </a:lnTo>
                  <a:lnTo>
                    <a:pt x="481815" y="316446"/>
                  </a:lnTo>
                  <a:lnTo>
                    <a:pt x="497662" y="303269"/>
                  </a:lnTo>
                  <a:lnTo>
                    <a:pt x="530544" y="332001"/>
                  </a:lnTo>
                  <a:lnTo>
                    <a:pt x="545105" y="366728"/>
                  </a:lnTo>
                  <a:lnTo>
                    <a:pt x="519527" y="400266"/>
                  </a:lnTo>
                  <a:lnTo>
                    <a:pt x="500113" y="395412"/>
                  </a:lnTo>
                  <a:lnTo>
                    <a:pt x="487979" y="419389"/>
                  </a:lnTo>
                  <a:lnTo>
                    <a:pt x="478272" y="407401"/>
                  </a:lnTo>
                  <a:lnTo>
                    <a:pt x="464876" y="420578"/>
                  </a:lnTo>
                  <a:lnTo>
                    <a:pt x="490479" y="450500"/>
                  </a:lnTo>
                  <a:lnTo>
                    <a:pt x="516057" y="456518"/>
                  </a:lnTo>
                  <a:lnTo>
                    <a:pt x="512392" y="478068"/>
                  </a:lnTo>
                  <a:lnTo>
                    <a:pt x="559908" y="468361"/>
                  </a:lnTo>
                  <a:lnTo>
                    <a:pt x="570877" y="440817"/>
                  </a:lnTo>
                  <a:lnTo>
                    <a:pt x="601308" y="455183"/>
                  </a:lnTo>
                  <a:lnTo>
                    <a:pt x="597668" y="480325"/>
                  </a:lnTo>
                  <a:lnTo>
                    <a:pt x="619509" y="482751"/>
                  </a:lnTo>
                  <a:lnTo>
                    <a:pt x="603687" y="510319"/>
                  </a:lnTo>
                  <a:lnTo>
                    <a:pt x="609778" y="542668"/>
                  </a:lnTo>
                  <a:lnTo>
                    <a:pt x="604924" y="570211"/>
                  </a:lnTo>
                  <a:lnTo>
                    <a:pt x="578230" y="577492"/>
                  </a:lnTo>
                  <a:lnTo>
                    <a:pt x="531952" y="620615"/>
                  </a:lnTo>
                  <a:lnTo>
                    <a:pt x="497832" y="614621"/>
                  </a:lnTo>
                  <a:lnTo>
                    <a:pt x="419860" y="674489"/>
                  </a:lnTo>
                  <a:lnTo>
                    <a:pt x="391831" y="632579"/>
                  </a:lnTo>
                  <a:lnTo>
                    <a:pt x="410105" y="615810"/>
                  </a:lnTo>
                  <a:lnTo>
                    <a:pt x="367467" y="596663"/>
                  </a:lnTo>
                  <a:lnTo>
                    <a:pt x="354047" y="634982"/>
                  </a:lnTo>
                  <a:lnTo>
                    <a:pt x="373461" y="646970"/>
                  </a:lnTo>
                  <a:lnTo>
                    <a:pt x="356473" y="672111"/>
                  </a:lnTo>
                  <a:lnTo>
                    <a:pt x="366180" y="716423"/>
                  </a:lnTo>
                  <a:lnTo>
                    <a:pt x="386929" y="706716"/>
                  </a:lnTo>
                  <a:lnTo>
                    <a:pt x="400325" y="755809"/>
                  </a:lnTo>
                  <a:lnTo>
                    <a:pt x="366180" y="779761"/>
                  </a:lnTo>
                  <a:lnTo>
                    <a:pt x="332085" y="788134"/>
                  </a:lnTo>
                  <a:lnTo>
                    <a:pt x="301629" y="754620"/>
                  </a:lnTo>
                  <a:lnTo>
                    <a:pt x="297989" y="777359"/>
                  </a:lnTo>
                  <a:lnTo>
                    <a:pt x="266441" y="782212"/>
                  </a:lnTo>
                  <a:lnTo>
                    <a:pt x="282263" y="818129"/>
                  </a:lnTo>
                  <a:lnTo>
                    <a:pt x="270130" y="844483"/>
                  </a:lnTo>
                  <a:lnTo>
                    <a:pt x="201889" y="809756"/>
                  </a:lnTo>
                  <a:lnTo>
                    <a:pt x="204316" y="794176"/>
                  </a:lnTo>
                  <a:lnTo>
                    <a:pt x="135129" y="766803"/>
                  </a:lnTo>
                  <a:lnTo>
                    <a:pt x="121709" y="795535"/>
                  </a:lnTo>
                  <a:lnTo>
                    <a:pt x="124136" y="830287"/>
                  </a:lnTo>
                  <a:lnTo>
                    <a:pt x="48616" y="825433"/>
                  </a:lnTo>
                  <a:lnTo>
                    <a:pt x="36482" y="836208"/>
                  </a:lnTo>
                  <a:lnTo>
                    <a:pt x="17068" y="785925"/>
                  </a:lnTo>
                  <a:lnTo>
                    <a:pt x="69461" y="721252"/>
                  </a:lnTo>
                  <a:lnTo>
                    <a:pt x="37792" y="705697"/>
                  </a:lnTo>
                  <a:lnTo>
                    <a:pt x="98704" y="686526"/>
                  </a:lnTo>
                  <a:lnTo>
                    <a:pt x="63370" y="589456"/>
                  </a:lnTo>
                  <a:lnTo>
                    <a:pt x="103582" y="579749"/>
                  </a:lnTo>
                  <a:lnTo>
                    <a:pt x="75552" y="530656"/>
                  </a:lnTo>
                  <a:lnTo>
                    <a:pt x="52426" y="541430"/>
                  </a:lnTo>
                  <a:lnTo>
                    <a:pt x="42719" y="522283"/>
                  </a:lnTo>
                  <a:lnTo>
                    <a:pt x="81692" y="465983"/>
                  </a:lnTo>
                  <a:lnTo>
                    <a:pt x="65870" y="454019"/>
                  </a:lnTo>
                  <a:lnTo>
                    <a:pt x="85284" y="436061"/>
                  </a:lnTo>
                  <a:lnTo>
                    <a:pt x="105984" y="462391"/>
                  </a:lnTo>
                  <a:lnTo>
                    <a:pt x="120545" y="450403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8"/>
            <p:cNvSpPr/>
            <p:nvPr/>
          </p:nvSpPr>
          <p:spPr>
            <a:xfrm>
              <a:off x="1849569" y="771912"/>
              <a:ext cx="177626" cy="146734"/>
            </a:xfrm>
            <a:custGeom>
              <a:avLst/>
              <a:gdLst/>
              <a:ahLst/>
              <a:cxnLst/>
              <a:rect l="l" t="t" r="r" b="b"/>
              <a:pathLst>
                <a:path w="227726" h="188121" extrusionOk="0">
                  <a:moveTo>
                    <a:pt x="118166" y="12423"/>
                  </a:moveTo>
                  <a:lnTo>
                    <a:pt x="129111" y="35161"/>
                  </a:lnTo>
                  <a:lnTo>
                    <a:pt x="174200" y="32735"/>
                  </a:lnTo>
                  <a:lnTo>
                    <a:pt x="179054" y="3978"/>
                  </a:lnTo>
                  <a:lnTo>
                    <a:pt x="214411" y="386"/>
                  </a:lnTo>
                  <a:lnTo>
                    <a:pt x="208296" y="29143"/>
                  </a:lnTo>
                  <a:lnTo>
                    <a:pt x="199778" y="29143"/>
                  </a:lnTo>
                  <a:lnTo>
                    <a:pt x="191236" y="36423"/>
                  </a:lnTo>
                  <a:lnTo>
                    <a:pt x="210650" y="83114"/>
                  </a:lnTo>
                  <a:lnTo>
                    <a:pt x="221619" y="84327"/>
                  </a:lnTo>
                  <a:lnTo>
                    <a:pt x="227710" y="110658"/>
                  </a:lnTo>
                  <a:lnTo>
                    <a:pt x="205869" y="114249"/>
                  </a:lnTo>
                  <a:lnTo>
                    <a:pt x="197327" y="150189"/>
                  </a:lnTo>
                  <a:lnTo>
                    <a:pt x="130349" y="188508"/>
                  </a:lnTo>
                  <a:lnTo>
                    <a:pt x="-16" y="69937"/>
                  </a:lnTo>
                  <a:lnTo>
                    <a:pt x="46262" y="55570"/>
                  </a:lnTo>
                  <a:lnTo>
                    <a:pt x="40171" y="38802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8"/>
            <p:cNvSpPr/>
            <p:nvPr/>
          </p:nvSpPr>
          <p:spPr>
            <a:xfrm>
              <a:off x="1761025" y="919029"/>
              <a:ext cx="852301" cy="1084385"/>
            </a:xfrm>
            <a:custGeom>
              <a:avLst/>
              <a:gdLst/>
              <a:ahLst/>
              <a:cxnLst/>
              <a:rect l="l" t="t" r="r" b="b"/>
              <a:pathLst>
                <a:path w="1092693" h="1390237" extrusionOk="0">
                  <a:moveTo>
                    <a:pt x="49829" y="631487"/>
                  </a:moveTo>
                  <a:lnTo>
                    <a:pt x="87589" y="624207"/>
                  </a:lnTo>
                  <a:lnTo>
                    <a:pt x="60895" y="603846"/>
                  </a:lnTo>
                  <a:lnTo>
                    <a:pt x="69413" y="565528"/>
                  </a:lnTo>
                  <a:lnTo>
                    <a:pt x="-16" y="499739"/>
                  </a:lnTo>
                  <a:lnTo>
                    <a:pt x="49926" y="451859"/>
                  </a:lnTo>
                  <a:lnTo>
                    <a:pt x="73077" y="405144"/>
                  </a:lnTo>
                  <a:lnTo>
                    <a:pt x="135202" y="403955"/>
                  </a:lnTo>
                  <a:lnTo>
                    <a:pt x="169323" y="376411"/>
                  </a:lnTo>
                  <a:lnTo>
                    <a:pt x="154762" y="353648"/>
                  </a:lnTo>
                  <a:lnTo>
                    <a:pt x="110911" y="340471"/>
                  </a:lnTo>
                  <a:lnTo>
                    <a:pt x="118191" y="314141"/>
                  </a:lnTo>
                  <a:lnTo>
                    <a:pt x="136464" y="326105"/>
                  </a:lnTo>
                  <a:lnTo>
                    <a:pt x="148598" y="334501"/>
                  </a:lnTo>
                  <a:lnTo>
                    <a:pt x="214411" y="231510"/>
                  </a:lnTo>
                  <a:lnTo>
                    <a:pt x="181505" y="203966"/>
                  </a:lnTo>
                  <a:lnTo>
                    <a:pt x="198492" y="175209"/>
                  </a:lnTo>
                  <a:lnTo>
                    <a:pt x="170463" y="122524"/>
                  </a:lnTo>
                  <a:lnTo>
                    <a:pt x="220430" y="99786"/>
                  </a:lnTo>
                  <a:lnTo>
                    <a:pt x="226521" y="80614"/>
                  </a:lnTo>
                  <a:lnTo>
                    <a:pt x="185072" y="48290"/>
                  </a:lnTo>
                  <a:lnTo>
                    <a:pt x="219192" y="37515"/>
                  </a:lnTo>
                  <a:lnTo>
                    <a:pt x="216765" y="13563"/>
                  </a:lnTo>
                  <a:lnTo>
                    <a:pt x="241033" y="386"/>
                  </a:lnTo>
                  <a:lnTo>
                    <a:pt x="315461" y="53071"/>
                  </a:lnTo>
                  <a:lnTo>
                    <a:pt x="496983" y="279414"/>
                  </a:lnTo>
                  <a:lnTo>
                    <a:pt x="529889" y="382381"/>
                  </a:lnTo>
                  <a:lnTo>
                    <a:pt x="704106" y="321324"/>
                  </a:lnTo>
                  <a:lnTo>
                    <a:pt x="711386" y="350057"/>
                  </a:lnTo>
                  <a:lnTo>
                    <a:pt x="756451" y="384784"/>
                  </a:lnTo>
                  <a:lnTo>
                    <a:pt x="823478" y="403955"/>
                  </a:lnTo>
                  <a:lnTo>
                    <a:pt x="885602" y="310549"/>
                  </a:lnTo>
                  <a:lnTo>
                    <a:pt x="951270" y="272231"/>
                  </a:lnTo>
                  <a:lnTo>
                    <a:pt x="984153" y="298561"/>
                  </a:lnTo>
                  <a:lnTo>
                    <a:pt x="979300" y="326105"/>
                  </a:lnTo>
                  <a:lnTo>
                    <a:pt x="993860" y="330958"/>
                  </a:lnTo>
                  <a:lnTo>
                    <a:pt x="1010847" y="377649"/>
                  </a:lnTo>
                  <a:lnTo>
                    <a:pt x="1005994" y="413565"/>
                  </a:lnTo>
                  <a:lnTo>
                    <a:pt x="1026718" y="442322"/>
                  </a:lnTo>
                  <a:lnTo>
                    <a:pt x="1019438" y="460280"/>
                  </a:lnTo>
                  <a:lnTo>
                    <a:pt x="1057223" y="469987"/>
                  </a:lnTo>
                  <a:lnTo>
                    <a:pt x="1092677" y="528471"/>
                  </a:lnTo>
                  <a:lnTo>
                    <a:pt x="1051277" y="563198"/>
                  </a:lnTo>
                  <a:lnTo>
                    <a:pt x="1027009" y="611102"/>
                  </a:lnTo>
                  <a:lnTo>
                    <a:pt x="1051277" y="657793"/>
                  </a:lnTo>
                  <a:lnTo>
                    <a:pt x="1000097" y="733241"/>
                  </a:lnTo>
                  <a:lnTo>
                    <a:pt x="1003737" y="772748"/>
                  </a:lnTo>
                  <a:lnTo>
                    <a:pt x="969762" y="803908"/>
                  </a:lnTo>
                  <a:lnTo>
                    <a:pt x="998883" y="878142"/>
                  </a:lnTo>
                  <a:lnTo>
                    <a:pt x="945276" y="908088"/>
                  </a:lnTo>
                  <a:lnTo>
                    <a:pt x="1003737" y="914082"/>
                  </a:lnTo>
                  <a:lnTo>
                    <a:pt x="1015871" y="985914"/>
                  </a:lnTo>
                  <a:lnTo>
                    <a:pt x="995170" y="996689"/>
                  </a:lnTo>
                  <a:lnTo>
                    <a:pt x="972019" y="990719"/>
                  </a:lnTo>
                  <a:lnTo>
                    <a:pt x="929430" y="1043428"/>
                  </a:lnTo>
                  <a:lnTo>
                    <a:pt x="873372" y="1094924"/>
                  </a:lnTo>
                  <a:lnTo>
                    <a:pt x="894072" y="1134431"/>
                  </a:lnTo>
                  <a:lnTo>
                    <a:pt x="878250" y="1191921"/>
                  </a:lnTo>
                  <a:lnTo>
                    <a:pt x="834398" y="1194348"/>
                  </a:lnTo>
                  <a:lnTo>
                    <a:pt x="763707" y="1134456"/>
                  </a:lnTo>
                  <a:lnTo>
                    <a:pt x="707697" y="1127175"/>
                  </a:lnTo>
                  <a:lnTo>
                    <a:pt x="644335" y="1149938"/>
                  </a:lnTo>
                  <a:lnTo>
                    <a:pt x="652853" y="1175080"/>
                  </a:lnTo>
                  <a:lnTo>
                    <a:pt x="638292" y="1178671"/>
                  </a:lnTo>
                  <a:lnTo>
                    <a:pt x="660133" y="1207404"/>
                  </a:lnTo>
                  <a:lnTo>
                    <a:pt x="649164" y="1245747"/>
                  </a:lnTo>
                  <a:lnTo>
                    <a:pt x="667462" y="1258899"/>
                  </a:lnTo>
                  <a:lnTo>
                    <a:pt x="638341" y="1294840"/>
                  </a:lnTo>
                  <a:lnTo>
                    <a:pt x="633487" y="1322383"/>
                  </a:lnTo>
                  <a:lnTo>
                    <a:pt x="622518" y="1319957"/>
                  </a:lnTo>
                  <a:lnTo>
                    <a:pt x="564058" y="1390624"/>
                  </a:lnTo>
                  <a:lnTo>
                    <a:pt x="545785" y="1379849"/>
                  </a:lnTo>
                  <a:lnTo>
                    <a:pt x="523944" y="1359488"/>
                  </a:lnTo>
                  <a:lnTo>
                    <a:pt x="515402" y="1371452"/>
                  </a:lnTo>
                  <a:lnTo>
                    <a:pt x="488707" y="1357086"/>
                  </a:lnTo>
                  <a:lnTo>
                    <a:pt x="493561" y="1381038"/>
                  </a:lnTo>
                  <a:lnTo>
                    <a:pt x="415565" y="1363080"/>
                  </a:lnTo>
                  <a:lnTo>
                    <a:pt x="404620" y="1373855"/>
                  </a:lnTo>
                  <a:lnTo>
                    <a:pt x="358318" y="1313962"/>
                  </a:lnTo>
                  <a:lnTo>
                    <a:pt x="360745" y="1274455"/>
                  </a:lnTo>
                  <a:lnTo>
                    <a:pt x="402145" y="1254095"/>
                  </a:lnTo>
                  <a:lnTo>
                    <a:pt x="366836" y="1212184"/>
                  </a:lnTo>
                  <a:lnTo>
                    <a:pt x="342568" y="1215776"/>
                  </a:lnTo>
                  <a:lnTo>
                    <a:pt x="326722" y="1133266"/>
                  </a:lnTo>
                  <a:lnTo>
                    <a:pt x="376664" y="1056630"/>
                  </a:lnTo>
                  <a:lnTo>
                    <a:pt x="358391" y="1030275"/>
                  </a:lnTo>
                  <a:lnTo>
                    <a:pt x="336550" y="1019500"/>
                  </a:lnTo>
                  <a:lnTo>
                    <a:pt x="305754" y="960797"/>
                  </a:lnTo>
                  <a:lnTo>
                    <a:pt x="196114" y="968078"/>
                  </a:lnTo>
                  <a:lnTo>
                    <a:pt x="192474" y="935753"/>
                  </a:lnTo>
                  <a:lnTo>
                    <a:pt x="225259" y="902191"/>
                  </a:lnTo>
                  <a:lnTo>
                    <a:pt x="208272" y="867464"/>
                  </a:lnTo>
                  <a:lnTo>
                    <a:pt x="152238" y="847104"/>
                  </a:lnTo>
                  <a:lnTo>
                    <a:pt x="151025" y="821963"/>
                  </a:lnTo>
                  <a:lnTo>
                    <a:pt x="60871" y="721374"/>
                  </a:lnTo>
                  <a:lnTo>
                    <a:pt x="60871" y="701013"/>
                  </a:lnTo>
                  <a:lnTo>
                    <a:pt x="56017" y="666287"/>
                  </a:lnTo>
                  <a:lnTo>
                    <a:pt x="70578" y="651920"/>
                  </a:lnTo>
                  <a:lnTo>
                    <a:pt x="51164" y="64949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8"/>
            <p:cNvSpPr/>
            <p:nvPr/>
          </p:nvSpPr>
          <p:spPr>
            <a:xfrm>
              <a:off x="2533912" y="2647736"/>
              <a:ext cx="85368" cy="85160"/>
            </a:xfrm>
            <a:custGeom>
              <a:avLst/>
              <a:gdLst/>
              <a:ahLst/>
              <a:cxnLst/>
              <a:rect l="l" t="t" r="r" b="b"/>
              <a:pathLst>
                <a:path w="109446" h="109179" extrusionOk="0">
                  <a:moveTo>
                    <a:pt x="60847" y="22105"/>
                  </a:moveTo>
                  <a:lnTo>
                    <a:pt x="92394" y="28075"/>
                  </a:lnTo>
                  <a:lnTo>
                    <a:pt x="97248" y="32929"/>
                  </a:lnTo>
                  <a:lnTo>
                    <a:pt x="91157" y="41325"/>
                  </a:lnTo>
                  <a:lnTo>
                    <a:pt x="109430" y="67656"/>
                  </a:lnTo>
                  <a:lnTo>
                    <a:pt x="97296" y="100004"/>
                  </a:lnTo>
                  <a:lnTo>
                    <a:pt x="91205" y="109566"/>
                  </a:lnTo>
                  <a:lnTo>
                    <a:pt x="71791" y="101193"/>
                  </a:lnTo>
                  <a:lnTo>
                    <a:pt x="91205" y="91486"/>
                  </a:lnTo>
                  <a:lnTo>
                    <a:pt x="69364" y="67534"/>
                  </a:lnTo>
                  <a:lnTo>
                    <a:pt x="38933" y="68723"/>
                  </a:lnTo>
                  <a:lnTo>
                    <a:pt x="26799" y="83090"/>
                  </a:lnTo>
                  <a:lnTo>
                    <a:pt x="6051" y="79522"/>
                  </a:lnTo>
                  <a:lnTo>
                    <a:pt x="4837" y="60327"/>
                  </a:lnTo>
                  <a:lnTo>
                    <a:pt x="-16" y="55473"/>
                  </a:lnTo>
                  <a:lnTo>
                    <a:pt x="15830" y="39893"/>
                  </a:lnTo>
                  <a:lnTo>
                    <a:pt x="47524" y="386"/>
                  </a:lnTo>
                  <a:lnTo>
                    <a:pt x="58493" y="7666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8"/>
            <p:cNvSpPr/>
            <p:nvPr/>
          </p:nvSpPr>
          <p:spPr>
            <a:xfrm>
              <a:off x="3072516" y="2795348"/>
              <a:ext cx="544293" cy="561367"/>
            </a:xfrm>
            <a:custGeom>
              <a:avLst/>
              <a:gdLst/>
              <a:ahLst/>
              <a:cxnLst/>
              <a:rect l="l" t="t" r="r" b="b"/>
              <a:pathLst>
                <a:path w="697812" h="719701" extrusionOk="0">
                  <a:moveTo>
                    <a:pt x="191187" y="496171"/>
                  </a:moveTo>
                  <a:lnTo>
                    <a:pt x="125398" y="443462"/>
                  </a:lnTo>
                  <a:lnTo>
                    <a:pt x="158281" y="387161"/>
                  </a:lnTo>
                  <a:lnTo>
                    <a:pt x="185120" y="383594"/>
                  </a:lnTo>
                  <a:lnTo>
                    <a:pt x="175413" y="339282"/>
                  </a:lnTo>
                  <a:lnTo>
                    <a:pt x="90138" y="357240"/>
                  </a:lnTo>
                  <a:lnTo>
                    <a:pt x="87711" y="310525"/>
                  </a:lnTo>
                  <a:lnTo>
                    <a:pt x="57255" y="287786"/>
                  </a:lnTo>
                  <a:lnTo>
                    <a:pt x="60919" y="248279"/>
                  </a:lnTo>
                  <a:lnTo>
                    <a:pt x="-16" y="221924"/>
                  </a:lnTo>
                  <a:lnTo>
                    <a:pt x="23135" y="187173"/>
                  </a:lnTo>
                  <a:lnTo>
                    <a:pt x="25561" y="133299"/>
                  </a:lnTo>
                  <a:lnTo>
                    <a:pt x="93802" y="147665"/>
                  </a:lnTo>
                  <a:lnTo>
                    <a:pt x="115642" y="43485"/>
                  </a:lnTo>
                  <a:lnTo>
                    <a:pt x="177768" y="1575"/>
                  </a:lnTo>
                  <a:lnTo>
                    <a:pt x="309346" y="386"/>
                  </a:lnTo>
                  <a:lnTo>
                    <a:pt x="338467" y="27930"/>
                  </a:lnTo>
                  <a:lnTo>
                    <a:pt x="320193" y="57851"/>
                  </a:lnTo>
                  <a:lnTo>
                    <a:pt x="348198" y="84206"/>
                  </a:lnTo>
                  <a:lnTo>
                    <a:pt x="342107" y="121335"/>
                  </a:lnTo>
                  <a:lnTo>
                    <a:pt x="449321" y="91389"/>
                  </a:lnTo>
                  <a:lnTo>
                    <a:pt x="449321" y="141599"/>
                  </a:lnTo>
                  <a:lnTo>
                    <a:pt x="417773" y="179917"/>
                  </a:lnTo>
                  <a:lnTo>
                    <a:pt x="457985" y="209863"/>
                  </a:lnTo>
                  <a:lnTo>
                    <a:pt x="516469" y="196661"/>
                  </a:lnTo>
                  <a:lnTo>
                    <a:pt x="531030" y="306860"/>
                  </a:lnTo>
                  <a:lnTo>
                    <a:pt x="627250" y="315233"/>
                  </a:lnTo>
                  <a:lnTo>
                    <a:pt x="622397" y="345179"/>
                  </a:lnTo>
                  <a:lnTo>
                    <a:pt x="634531" y="346368"/>
                  </a:lnTo>
                  <a:lnTo>
                    <a:pt x="663652" y="406236"/>
                  </a:lnTo>
                  <a:lnTo>
                    <a:pt x="653945" y="468531"/>
                  </a:lnTo>
                  <a:lnTo>
                    <a:pt x="697796" y="478092"/>
                  </a:lnTo>
                  <a:lnTo>
                    <a:pt x="671199" y="522599"/>
                  </a:lnTo>
                  <a:lnTo>
                    <a:pt x="620019" y="539368"/>
                  </a:lnTo>
                  <a:lnTo>
                    <a:pt x="677290" y="552520"/>
                  </a:lnTo>
                  <a:lnTo>
                    <a:pt x="644407" y="584869"/>
                  </a:lnTo>
                  <a:lnTo>
                    <a:pt x="655376" y="623187"/>
                  </a:lnTo>
                  <a:lnTo>
                    <a:pt x="627226" y="655415"/>
                  </a:lnTo>
                  <a:lnTo>
                    <a:pt x="531005" y="626682"/>
                  </a:lnTo>
                  <a:lnTo>
                    <a:pt x="498099" y="674586"/>
                  </a:lnTo>
                  <a:lnTo>
                    <a:pt x="373825" y="682958"/>
                  </a:lnTo>
                  <a:lnTo>
                    <a:pt x="358002" y="657817"/>
                  </a:lnTo>
                  <a:lnTo>
                    <a:pt x="277774" y="714094"/>
                  </a:lnTo>
                  <a:lnTo>
                    <a:pt x="232709" y="680580"/>
                  </a:lnTo>
                  <a:lnTo>
                    <a:pt x="206015" y="692544"/>
                  </a:lnTo>
                  <a:lnTo>
                    <a:pt x="221837" y="720088"/>
                  </a:lnTo>
                  <a:lnTo>
                    <a:pt x="142652" y="690166"/>
                  </a:lnTo>
                  <a:lnTo>
                    <a:pt x="146292" y="706910"/>
                  </a:lnTo>
                  <a:lnTo>
                    <a:pt x="119598" y="708124"/>
                  </a:lnTo>
                  <a:lnTo>
                    <a:pt x="115958" y="685361"/>
                  </a:lnTo>
                  <a:lnTo>
                    <a:pt x="95234" y="673397"/>
                  </a:lnTo>
                  <a:lnTo>
                    <a:pt x="156145" y="637457"/>
                  </a:lnTo>
                  <a:lnTo>
                    <a:pt x="154932" y="571595"/>
                  </a:lnTo>
                  <a:lnTo>
                    <a:pt x="187838" y="539270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8"/>
            <p:cNvSpPr/>
            <p:nvPr/>
          </p:nvSpPr>
          <p:spPr>
            <a:xfrm>
              <a:off x="469986" y="1549379"/>
              <a:ext cx="705925" cy="999547"/>
            </a:xfrm>
            <a:custGeom>
              <a:avLst/>
              <a:gdLst/>
              <a:ahLst/>
              <a:cxnLst/>
              <a:rect l="l" t="t" r="r" b="b"/>
              <a:pathLst>
                <a:path w="905032" h="1281470" extrusionOk="0">
                  <a:moveTo>
                    <a:pt x="130300" y="799248"/>
                  </a:moveTo>
                  <a:lnTo>
                    <a:pt x="169298" y="765711"/>
                  </a:lnTo>
                  <a:lnTo>
                    <a:pt x="177816" y="703440"/>
                  </a:lnTo>
                  <a:lnTo>
                    <a:pt x="130300" y="687861"/>
                  </a:lnTo>
                  <a:lnTo>
                    <a:pt x="112027" y="612437"/>
                  </a:lnTo>
                  <a:lnTo>
                    <a:pt x="147288" y="575308"/>
                  </a:lnTo>
                  <a:lnTo>
                    <a:pt x="68151" y="575308"/>
                  </a:lnTo>
                  <a:lnTo>
                    <a:pt x="106033" y="455523"/>
                  </a:lnTo>
                  <a:lnTo>
                    <a:pt x="144861" y="429217"/>
                  </a:lnTo>
                  <a:lnTo>
                    <a:pt x="129014" y="396869"/>
                  </a:lnTo>
                  <a:lnTo>
                    <a:pt x="121734" y="316640"/>
                  </a:lnTo>
                  <a:lnTo>
                    <a:pt x="266708" y="255559"/>
                  </a:lnTo>
                  <a:lnTo>
                    <a:pt x="403189" y="268663"/>
                  </a:lnTo>
                  <a:lnTo>
                    <a:pt x="409377" y="241193"/>
                  </a:lnTo>
                  <a:lnTo>
                    <a:pt x="516566" y="223235"/>
                  </a:lnTo>
                  <a:lnTo>
                    <a:pt x="498293" y="177733"/>
                  </a:lnTo>
                  <a:lnTo>
                    <a:pt x="515280" y="125024"/>
                  </a:lnTo>
                  <a:lnTo>
                    <a:pt x="582283" y="140604"/>
                  </a:lnTo>
                  <a:lnTo>
                    <a:pt x="585947" y="7666"/>
                  </a:lnTo>
                  <a:lnTo>
                    <a:pt x="633463" y="386"/>
                  </a:lnTo>
                  <a:lnTo>
                    <a:pt x="665011" y="61467"/>
                  </a:lnTo>
                  <a:lnTo>
                    <a:pt x="718618" y="61467"/>
                  </a:lnTo>
                  <a:lnTo>
                    <a:pt x="697918" y="95005"/>
                  </a:lnTo>
                  <a:lnTo>
                    <a:pt x="742982" y="146501"/>
                  </a:lnTo>
                  <a:lnTo>
                    <a:pt x="691826" y="154873"/>
                  </a:lnTo>
                  <a:lnTo>
                    <a:pt x="733227" y="229107"/>
                  </a:lnTo>
                  <a:lnTo>
                    <a:pt x="803894" y="226681"/>
                  </a:lnTo>
                  <a:lnTo>
                    <a:pt x="797803" y="269780"/>
                  </a:lnTo>
                  <a:lnTo>
                    <a:pt x="905017" y="326080"/>
                  </a:lnTo>
                  <a:lnTo>
                    <a:pt x="874561" y="421864"/>
                  </a:lnTo>
                  <a:lnTo>
                    <a:pt x="891548" y="522477"/>
                  </a:lnTo>
                  <a:lnTo>
                    <a:pt x="863689" y="547740"/>
                  </a:lnTo>
                  <a:lnTo>
                    <a:pt x="833233" y="502238"/>
                  </a:lnTo>
                  <a:lnTo>
                    <a:pt x="790595" y="521385"/>
                  </a:lnTo>
                  <a:lnTo>
                    <a:pt x="797876" y="598022"/>
                  </a:lnTo>
                  <a:lnTo>
                    <a:pt x="825904" y="617194"/>
                  </a:lnTo>
                  <a:lnTo>
                    <a:pt x="827118" y="648329"/>
                  </a:lnTo>
                  <a:lnTo>
                    <a:pt x="842964" y="641049"/>
                  </a:lnTo>
                  <a:lnTo>
                    <a:pt x="852671" y="669781"/>
                  </a:lnTo>
                  <a:lnTo>
                    <a:pt x="858763" y="694922"/>
                  </a:lnTo>
                  <a:lnTo>
                    <a:pt x="751549" y="680677"/>
                  </a:lnTo>
                  <a:lnTo>
                    <a:pt x="733275" y="720209"/>
                  </a:lnTo>
                  <a:lnTo>
                    <a:pt x="778364" y="738167"/>
                  </a:lnTo>
                  <a:lnTo>
                    <a:pt x="782029" y="762119"/>
                  </a:lnTo>
                  <a:lnTo>
                    <a:pt x="694302" y="816017"/>
                  </a:lnTo>
                  <a:lnTo>
                    <a:pt x="717453" y="851933"/>
                  </a:lnTo>
                  <a:lnTo>
                    <a:pt x="674815" y="877074"/>
                  </a:lnTo>
                  <a:lnTo>
                    <a:pt x="730848" y="895032"/>
                  </a:lnTo>
                  <a:lnTo>
                    <a:pt x="644359" y="956114"/>
                  </a:lnTo>
                  <a:lnTo>
                    <a:pt x="646786" y="1015982"/>
                  </a:lnTo>
                  <a:lnTo>
                    <a:pt x="626086" y="1020835"/>
                  </a:lnTo>
                  <a:lnTo>
                    <a:pt x="604245" y="941796"/>
                  </a:lnTo>
                  <a:lnTo>
                    <a:pt x="590849" y="1019646"/>
                  </a:lnTo>
                  <a:lnTo>
                    <a:pt x="464149" y="1034012"/>
                  </a:lnTo>
                  <a:lnTo>
                    <a:pt x="455485" y="1059081"/>
                  </a:lnTo>
                  <a:lnTo>
                    <a:pt x="376300" y="1078252"/>
                  </a:lnTo>
                  <a:lnTo>
                    <a:pt x="342180" y="1178865"/>
                  </a:lnTo>
                  <a:lnTo>
                    <a:pt x="308205" y="1109411"/>
                  </a:lnTo>
                  <a:lnTo>
                    <a:pt x="239965" y="1150108"/>
                  </a:lnTo>
                  <a:lnTo>
                    <a:pt x="302114" y="1181244"/>
                  </a:lnTo>
                  <a:lnTo>
                    <a:pt x="314248" y="1201604"/>
                  </a:lnTo>
                  <a:lnTo>
                    <a:pt x="286219" y="1223178"/>
                  </a:lnTo>
                  <a:lnTo>
                    <a:pt x="241154" y="1239922"/>
                  </a:lnTo>
                  <a:lnTo>
                    <a:pt x="230185" y="1281857"/>
                  </a:lnTo>
                  <a:lnTo>
                    <a:pt x="199730" y="1273460"/>
                  </a:lnTo>
                  <a:lnTo>
                    <a:pt x="182742" y="1232763"/>
                  </a:lnTo>
                  <a:lnTo>
                    <a:pt x="63346" y="1242325"/>
                  </a:lnTo>
                  <a:lnTo>
                    <a:pt x="60919" y="1217184"/>
                  </a:lnTo>
                  <a:lnTo>
                    <a:pt x="-16" y="1225556"/>
                  </a:lnTo>
                  <a:lnTo>
                    <a:pt x="59682" y="1182433"/>
                  </a:lnTo>
                  <a:lnTo>
                    <a:pt x="13404" y="1090216"/>
                  </a:lnTo>
                  <a:lnTo>
                    <a:pt x="30391" y="1051898"/>
                  </a:lnTo>
                  <a:lnTo>
                    <a:pt x="82760" y="1006396"/>
                  </a:lnTo>
                  <a:lnTo>
                    <a:pt x="54755" y="934540"/>
                  </a:lnTo>
                  <a:lnTo>
                    <a:pt x="149714" y="848342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8"/>
            <p:cNvSpPr/>
            <p:nvPr/>
          </p:nvSpPr>
          <p:spPr>
            <a:xfrm>
              <a:off x="1256091" y="2099336"/>
              <a:ext cx="55063" cy="84062"/>
            </a:xfrm>
            <a:custGeom>
              <a:avLst/>
              <a:gdLst/>
              <a:ahLst/>
              <a:cxnLst/>
              <a:rect l="l" t="t" r="r" b="b"/>
              <a:pathLst>
                <a:path w="70594" h="107772" extrusionOk="0">
                  <a:moveTo>
                    <a:pt x="41457" y="11161"/>
                  </a:moveTo>
                  <a:lnTo>
                    <a:pt x="48737" y="37515"/>
                  </a:lnTo>
                  <a:lnTo>
                    <a:pt x="70578" y="41107"/>
                  </a:lnTo>
                  <a:lnTo>
                    <a:pt x="70578" y="108158"/>
                  </a:lnTo>
                  <a:lnTo>
                    <a:pt x="14544" y="106969"/>
                  </a:lnTo>
                  <a:lnTo>
                    <a:pt x="-16" y="45888"/>
                  </a:lnTo>
                  <a:lnTo>
                    <a:pt x="7264" y="33924"/>
                  </a:lnTo>
                  <a:lnTo>
                    <a:pt x="4837" y="19557"/>
                  </a:lnTo>
                  <a:lnTo>
                    <a:pt x="19398" y="386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8"/>
            <p:cNvSpPr/>
            <p:nvPr/>
          </p:nvSpPr>
          <p:spPr>
            <a:xfrm>
              <a:off x="1946250" y="2570513"/>
              <a:ext cx="32311" cy="33636"/>
            </a:xfrm>
            <a:custGeom>
              <a:avLst/>
              <a:gdLst/>
              <a:ahLst/>
              <a:cxnLst/>
              <a:rect l="l" t="t" r="r" b="b"/>
              <a:pathLst>
                <a:path w="41424" h="43123" extrusionOk="0">
                  <a:moveTo>
                    <a:pt x="41425" y="26355"/>
                  </a:moveTo>
                  <a:lnTo>
                    <a:pt x="10969" y="43123"/>
                  </a:lnTo>
                  <a:lnTo>
                    <a:pt x="1238" y="41910"/>
                  </a:lnTo>
                  <a:lnTo>
                    <a:pt x="0" y="0"/>
                  </a:lnTo>
                  <a:lnTo>
                    <a:pt x="41425" y="0"/>
                  </a:lnTo>
                  <a:lnTo>
                    <a:pt x="41425" y="26355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8"/>
            <p:cNvSpPr/>
            <p:nvPr/>
          </p:nvSpPr>
          <p:spPr>
            <a:xfrm>
              <a:off x="2912934" y="2987380"/>
              <a:ext cx="112152" cy="80313"/>
            </a:xfrm>
            <a:custGeom>
              <a:avLst/>
              <a:gdLst/>
              <a:ahLst/>
              <a:cxnLst/>
              <a:rect l="l" t="t" r="r" b="b"/>
              <a:pathLst>
                <a:path w="143785" h="102966" extrusionOk="0">
                  <a:moveTo>
                    <a:pt x="131603" y="95784"/>
                  </a:moveTo>
                  <a:lnTo>
                    <a:pt x="108452" y="87411"/>
                  </a:lnTo>
                  <a:lnTo>
                    <a:pt x="98696" y="102967"/>
                  </a:lnTo>
                  <a:lnTo>
                    <a:pt x="28053" y="88601"/>
                  </a:lnTo>
                  <a:lnTo>
                    <a:pt x="0" y="17933"/>
                  </a:lnTo>
                  <a:lnTo>
                    <a:pt x="18298" y="10750"/>
                  </a:lnTo>
                  <a:lnTo>
                    <a:pt x="40236" y="47855"/>
                  </a:lnTo>
                  <a:lnTo>
                    <a:pt x="71905" y="0"/>
                  </a:lnTo>
                  <a:lnTo>
                    <a:pt x="143785" y="56252"/>
                  </a:lnTo>
                  <a:lnTo>
                    <a:pt x="110878" y="65838"/>
                  </a:lnTo>
                  <a:lnTo>
                    <a:pt x="131603" y="95784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CCF3D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8"/>
            <p:cNvSpPr/>
            <p:nvPr/>
          </p:nvSpPr>
          <p:spPr>
            <a:xfrm>
              <a:off x="2515161" y="2267013"/>
              <a:ext cx="362824" cy="301855"/>
            </a:xfrm>
            <a:custGeom>
              <a:avLst/>
              <a:gdLst/>
              <a:ahLst/>
              <a:cxnLst/>
              <a:rect l="l" t="t" r="r" b="b"/>
              <a:pathLst>
                <a:path w="465159" h="386994" extrusionOk="0">
                  <a:moveTo>
                    <a:pt x="32648" y="12350"/>
                  </a:moveTo>
                  <a:lnTo>
                    <a:pt x="54488" y="30332"/>
                  </a:lnTo>
                  <a:lnTo>
                    <a:pt x="75189" y="29119"/>
                  </a:lnTo>
                  <a:lnTo>
                    <a:pt x="155587" y="386"/>
                  </a:lnTo>
                  <a:lnTo>
                    <a:pt x="164129" y="7666"/>
                  </a:lnTo>
                  <a:lnTo>
                    <a:pt x="197036" y="35210"/>
                  </a:lnTo>
                  <a:lnTo>
                    <a:pt x="234796" y="36399"/>
                  </a:lnTo>
                  <a:lnTo>
                    <a:pt x="237223" y="55570"/>
                  </a:lnTo>
                  <a:lnTo>
                    <a:pt x="231132" y="61564"/>
                  </a:lnTo>
                  <a:lnTo>
                    <a:pt x="251832" y="77120"/>
                  </a:lnTo>
                  <a:lnTo>
                    <a:pt x="282312" y="57973"/>
                  </a:lnTo>
                  <a:lnTo>
                    <a:pt x="328590" y="93889"/>
                  </a:lnTo>
                  <a:lnTo>
                    <a:pt x="346864" y="126237"/>
                  </a:lnTo>
                  <a:lnTo>
                    <a:pt x="358998" y="184892"/>
                  </a:lnTo>
                  <a:lnTo>
                    <a:pt x="340724" y="220832"/>
                  </a:lnTo>
                  <a:lnTo>
                    <a:pt x="406538" y="238790"/>
                  </a:lnTo>
                  <a:lnTo>
                    <a:pt x="407751" y="257962"/>
                  </a:lnTo>
                  <a:lnTo>
                    <a:pt x="450462" y="280700"/>
                  </a:lnTo>
                  <a:lnTo>
                    <a:pt x="439493" y="298683"/>
                  </a:lnTo>
                  <a:lnTo>
                    <a:pt x="400495" y="280700"/>
                  </a:lnTo>
                  <a:lnTo>
                    <a:pt x="381081" y="291475"/>
                  </a:lnTo>
                  <a:lnTo>
                    <a:pt x="385934" y="304652"/>
                  </a:lnTo>
                  <a:lnTo>
                    <a:pt x="399378" y="302225"/>
                  </a:lnTo>
                  <a:lnTo>
                    <a:pt x="420079" y="348940"/>
                  </a:lnTo>
                  <a:lnTo>
                    <a:pt x="465144" y="353794"/>
                  </a:lnTo>
                  <a:lnTo>
                    <a:pt x="460290" y="372941"/>
                  </a:lnTo>
                  <a:lnTo>
                    <a:pt x="424981" y="376557"/>
                  </a:lnTo>
                  <a:lnTo>
                    <a:pt x="406707" y="359788"/>
                  </a:lnTo>
                  <a:lnTo>
                    <a:pt x="371350" y="378935"/>
                  </a:lnTo>
                  <a:lnTo>
                    <a:pt x="371350" y="384953"/>
                  </a:lnTo>
                  <a:lnTo>
                    <a:pt x="353076" y="387380"/>
                  </a:lnTo>
                  <a:lnTo>
                    <a:pt x="299494" y="369422"/>
                  </a:lnTo>
                  <a:lnTo>
                    <a:pt x="292213" y="355056"/>
                  </a:lnTo>
                  <a:lnTo>
                    <a:pt x="259282" y="374227"/>
                  </a:lnTo>
                  <a:lnTo>
                    <a:pt x="245886" y="350251"/>
                  </a:lnTo>
                  <a:lnTo>
                    <a:pt x="219192" y="333482"/>
                  </a:lnTo>
                  <a:lnTo>
                    <a:pt x="210674" y="334695"/>
                  </a:lnTo>
                  <a:lnTo>
                    <a:pt x="174127" y="315548"/>
                  </a:lnTo>
                  <a:lnTo>
                    <a:pt x="165585" y="327512"/>
                  </a:lnTo>
                  <a:lnTo>
                    <a:pt x="116856" y="331104"/>
                  </a:lnTo>
                  <a:lnTo>
                    <a:pt x="112003" y="308341"/>
                  </a:lnTo>
                  <a:lnTo>
                    <a:pt x="110789" y="302347"/>
                  </a:lnTo>
                  <a:lnTo>
                    <a:pt x="135057" y="296353"/>
                  </a:lnTo>
                  <a:lnTo>
                    <a:pt x="138697" y="296353"/>
                  </a:lnTo>
                  <a:lnTo>
                    <a:pt x="135057" y="274803"/>
                  </a:lnTo>
                  <a:lnTo>
                    <a:pt x="136270" y="259248"/>
                  </a:lnTo>
                  <a:lnTo>
                    <a:pt x="130179" y="256821"/>
                  </a:lnTo>
                  <a:lnTo>
                    <a:pt x="125325" y="243644"/>
                  </a:lnTo>
                  <a:lnTo>
                    <a:pt x="135033" y="240076"/>
                  </a:lnTo>
                  <a:lnTo>
                    <a:pt x="132606" y="231680"/>
                  </a:lnTo>
                  <a:lnTo>
                    <a:pt x="110765" y="223307"/>
                  </a:lnTo>
                  <a:lnTo>
                    <a:pt x="111978" y="205325"/>
                  </a:lnTo>
                  <a:lnTo>
                    <a:pt x="82857" y="216100"/>
                  </a:lnTo>
                  <a:lnTo>
                    <a:pt x="80989" y="173365"/>
                  </a:lnTo>
                  <a:lnTo>
                    <a:pt x="73102" y="113109"/>
                  </a:lnTo>
                  <a:lnTo>
                    <a:pt x="-16" y="47271"/>
                  </a:lnTo>
                  <a:lnTo>
                    <a:pt x="-16" y="14922"/>
                  </a:lnTo>
                  <a:close/>
                </a:path>
              </a:pathLst>
            </a:custGeom>
            <a:solidFill>
              <a:srgbClr val="F3F3F3"/>
            </a:solidFill>
            <a:ln w="9525" cap="flat" cmpd="sng">
              <a:solidFill>
                <a:srgbClr val="D9D9D9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endParaRPr sz="1700" b="0" i="0" u="none" strike="noStrike" cap="none">
                <a:solidFill>
                  <a:srgbClr val="E8D1AE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7" name="Google Shape;147;p18"/>
          <p:cNvSpPr txBox="1"/>
          <p:nvPr/>
        </p:nvSpPr>
        <p:spPr>
          <a:xfrm>
            <a:off x="246103" y="2816889"/>
            <a:ext cx="5794800" cy="9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6000" b="1" i="0" u="none" strike="noStrike" cap="none">
                <a:solidFill>
                  <a:schemeClr val="dk1"/>
                </a:solidFill>
              </a:rPr>
              <a:t>СТАЦИОНАР</a:t>
            </a:r>
            <a:endParaRPr sz="60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148" name="Google Shape;148;p18"/>
          <p:cNvSpPr/>
          <p:nvPr/>
        </p:nvSpPr>
        <p:spPr>
          <a:xfrm>
            <a:off x="314325" y="4243014"/>
            <a:ext cx="4626900" cy="3408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8"/>
          <p:cNvSpPr txBox="1"/>
          <p:nvPr/>
        </p:nvSpPr>
        <p:spPr>
          <a:xfrm>
            <a:off x="246777" y="3737423"/>
            <a:ext cx="46002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3000" b="1">
                <a:solidFill>
                  <a:srgbClr val="0B5394"/>
                </a:solidFill>
              </a:rPr>
              <a:t>ЭФФЕКТИВНЫЕ АЛГОРИТМЫ РАБОТЫ</a:t>
            </a:r>
            <a:br>
              <a:rPr lang="ru" sz="3000" b="1" i="0" u="none" strike="noStrike" cap="none">
                <a:solidFill>
                  <a:srgbClr val="0B5394"/>
                </a:solidFill>
              </a:rPr>
            </a:br>
            <a:endParaRPr sz="30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150" name="Google Shape;150;p18"/>
          <p:cNvSpPr/>
          <p:nvPr/>
        </p:nvSpPr>
        <p:spPr>
          <a:xfrm>
            <a:off x="-785125" y="2408631"/>
            <a:ext cx="445800" cy="445800"/>
          </a:xfrm>
          <a:prstGeom prst="roundRect">
            <a:avLst>
              <a:gd name="adj" fmla="val 16667"/>
            </a:avLst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51" name="Google Shape;151;p18"/>
          <p:cNvSpPr/>
          <p:nvPr/>
        </p:nvSpPr>
        <p:spPr>
          <a:xfrm>
            <a:off x="-785125" y="1894588"/>
            <a:ext cx="445800" cy="445800"/>
          </a:xfrm>
          <a:prstGeom prst="roundRect">
            <a:avLst>
              <a:gd name="adj" fmla="val 16667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grpSp>
        <p:nvGrpSpPr>
          <p:cNvPr id="152" name="Google Shape;152;p18"/>
          <p:cNvGrpSpPr/>
          <p:nvPr/>
        </p:nvGrpSpPr>
        <p:grpSpPr>
          <a:xfrm>
            <a:off x="255302" y="274013"/>
            <a:ext cx="1769948" cy="477595"/>
            <a:chOff x="371797" y="916338"/>
            <a:chExt cx="1983801" cy="535301"/>
          </a:xfrm>
        </p:grpSpPr>
        <p:pic>
          <p:nvPicPr>
            <p:cNvPr id="153" name="Google Shape;153;p18" title="Лого-утка.png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71797" y="916338"/>
              <a:ext cx="507172" cy="5353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" name="Google Shape;154;p18"/>
            <p:cNvPicPr preferRelativeResize="0"/>
            <p:nvPr/>
          </p:nvPicPr>
          <p:blipFill rotWithShape="1">
            <a:blip r:embed="rId4">
              <a:alphaModFix/>
            </a:blip>
            <a:srcRect l="23336"/>
            <a:stretch/>
          </p:blipFill>
          <p:spPr>
            <a:xfrm>
              <a:off x="888448" y="934725"/>
              <a:ext cx="1467150" cy="4985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27"/>
          <p:cNvSpPr/>
          <p:nvPr/>
        </p:nvSpPr>
        <p:spPr>
          <a:xfrm>
            <a:off x="455700" y="1333750"/>
            <a:ext cx="4116300" cy="34860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3725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16" name="Google Shape;416;p27"/>
          <p:cNvGrpSpPr/>
          <p:nvPr/>
        </p:nvGrpSpPr>
        <p:grpSpPr>
          <a:xfrm>
            <a:off x="7338557" y="3028064"/>
            <a:ext cx="1624900" cy="1942297"/>
            <a:chOff x="2270175" y="2564912"/>
            <a:chExt cx="521922" cy="623911"/>
          </a:xfrm>
        </p:grpSpPr>
        <p:sp>
          <p:nvSpPr>
            <p:cNvPr id="417" name="Google Shape;417;p27"/>
            <p:cNvSpPr/>
            <p:nvPr/>
          </p:nvSpPr>
          <p:spPr>
            <a:xfrm>
              <a:off x="2270175" y="2564912"/>
              <a:ext cx="521922" cy="623911"/>
            </a:xfrm>
            <a:custGeom>
              <a:avLst/>
              <a:gdLst/>
              <a:ahLst/>
              <a:cxnLst/>
              <a:rect l="l" t="t" r="r" b="b"/>
              <a:pathLst>
                <a:path w="521922" h="623911" extrusionOk="0">
                  <a:moveTo>
                    <a:pt x="521922" y="340162"/>
                  </a:moveTo>
                  <a:cubicBezTo>
                    <a:pt x="521922" y="429411"/>
                    <a:pt x="521922" y="518565"/>
                    <a:pt x="521922" y="607814"/>
                  </a:cubicBezTo>
                  <a:cubicBezTo>
                    <a:pt x="521922" y="621149"/>
                    <a:pt x="519255" y="623911"/>
                    <a:pt x="505635" y="623911"/>
                  </a:cubicBezTo>
                  <a:cubicBezTo>
                    <a:pt x="361236" y="623911"/>
                    <a:pt x="216837" y="623911"/>
                    <a:pt x="72438" y="623911"/>
                  </a:cubicBezTo>
                  <a:cubicBezTo>
                    <a:pt x="58436" y="623911"/>
                    <a:pt x="55578" y="621054"/>
                    <a:pt x="55578" y="606862"/>
                  </a:cubicBezTo>
                  <a:cubicBezTo>
                    <a:pt x="55578" y="595908"/>
                    <a:pt x="55388" y="585049"/>
                    <a:pt x="55578" y="574096"/>
                  </a:cubicBezTo>
                  <a:cubicBezTo>
                    <a:pt x="55674" y="569428"/>
                    <a:pt x="54054" y="567619"/>
                    <a:pt x="49197" y="567714"/>
                  </a:cubicBezTo>
                  <a:cubicBezTo>
                    <a:pt x="37005" y="567904"/>
                    <a:pt x="24813" y="567809"/>
                    <a:pt x="12621" y="567714"/>
                  </a:cubicBezTo>
                  <a:cubicBezTo>
                    <a:pt x="3858" y="567619"/>
                    <a:pt x="333" y="563999"/>
                    <a:pt x="48" y="555141"/>
                  </a:cubicBezTo>
                  <a:cubicBezTo>
                    <a:pt x="-48" y="553236"/>
                    <a:pt x="48" y="551331"/>
                    <a:pt x="48" y="549331"/>
                  </a:cubicBezTo>
                  <a:cubicBezTo>
                    <a:pt x="48" y="372451"/>
                    <a:pt x="48" y="195477"/>
                    <a:pt x="48" y="18598"/>
                  </a:cubicBezTo>
                  <a:cubicBezTo>
                    <a:pt x="48" y="15835"/>
                    <a:pt x="-143" y="12978"/>
                    <a:pt x="238" y="10311"/>
                  </a:cubicBezTo>
                  <a:cubicBezTo>
                    <a:pt x="905" y="4501"/>
                    <a:pt x="4143" y="881"/>
                    <a:pt x="10049" y="310"/>
                  </a:cubicBezTo>
                  <a:cubicBezTo>
                    <a:pt x="12716" y="24"/>
                    <a:pt x="15288" y="24"/>
                    <a:pt x="17859" y="24"/>
                  </a:cubicBezTo>
                  <a:cubicBezTo>
                    <a:pt x="161211" y="24"/>
                    <a:pt x="304562" y="24"/>
                    <a:pt x="447818" y="24"/>
                  </a:cubicBezTo>
                  <a:cubicBezTo>
                    <a:pt x="449913" y="24"/>
                    <a:pt x="452104" y="-71"/>
                    <a:pt x="454200" y="119"/>
                  </a:cubicBezTo>
                  <a:cubicBezTo>
                    <a:pt x="462582" y="786"/>
                    <a:pt x="465915" y="4024"/>
                    <a:pt x="466201" y="12883"/>
                  </a:cubicBezTo>
                  <a:cubicBezTo>
                    <a:pt x="466487" y="24598"/>
                    <a:pt x="466582" y="36409"/>
                    <a:pt x="466201" y="48220"/>
                  </a:cubicBezTo>
                  <a:cubicBezTo>
                    <a:pt x="466011" y="54316"/>
                    <a:pt x="467916" y="56507"/>
                    <a:pt x="474202" y="56317"/>
                  </a:cubicBezTo>
                  <a:cubicBezTo>
                    <a:pt x="485537" y="55840"/>
                    <a:pt x="496872" y="56126"/>
                    <a:pt x="508206" y="56221"/>
                  </a:cubicBezTo>
                  <a:cubicBezTo>
                    <a:pt x="518684" y="56221"/>
                    <a:pt x="521827" y="59365"/>
                    <a:pt x="521827" y="70128"/>
                  </a:cubicBezTo>
                  <a:cubicBezTo>
                    <a:pt x="521922" y="160044"/>
                    <a:pt x="521922" y="250055"/>
                    <a:pt x="521922" y="340162"/>
                  </a:cubicBezTo>
                  <a:close/>
                  <a:moveTo>
                    <a:pt x="20050" y="283869"/>
                  </a:moveTo>
                  <a:cubicBezTo>
                    <a:pt x="20050" y="283869"/>
                    <a:pt x="20050" y="283869"/>
                    <a:pt x="20050" y="283869"/>
                  </a:cubicBezTo>
                  <a:cubicBezTo>
                    <a:pt x="20145" y="369022"/>
                    <a:pt x="20145" y="454081"/>
                    <a:pt x="20145" y="539234"/>
                  </a:cubicBezTo>
                  <a:cubicBezTo>
                    <a:pt x="20145" y="547997"/>
                    <a:pt x="20145" y="548092"/>
                    <a:pt x="29099" y="548092"/>
                  </a:cubicBezTo>
                  <a:cubicBezTo>
                    <a:pt x="165306" y="548092"/>
                    <a:pt x="301609" y="548092"/>
                    <a:pt x="437817" y="548092"/>
                  </a:cubicBezTo>
                  <a:cubicBezTo>
                    <a:pt x="446770" y="548092"/>
                    <a:pt x="446865" y="548092"/>
                    <a:pt x="446865" y="539329"/>
                  </a:cubicBezTo>
                  <a:cubicBezTo>
                    <a:pt x="446865" y="368832"/>
                    <a:pt x="446865" y="198430"/>
                    <a:pt x="446865" y="27932"/>
                  </a:cubicBezTo>
                  <a:cubicBezTo>
                    <a:pt x="446865" y="19645"/>
                    <a:pt x="446865" y="19645"/>
                    <a:pt x="438293" y="19645"/>
                  </a:cubicBezTo>
                  <a:cubicBezTo>
                    <a:pt x="301800" y="19645"/>
                    <a:pt x="165402" y="19645"/>
                    <a:pt x="28908" y="19645"/>
                  </a:cubicBezTo>
                  <a:cubicBezTo>
                    <a:pt x="20145" y="19645"/>
                    <a:pt x="20145" y="19645"/>
                    <a:pt x="20145" y="28504"/>
                  </a:cubicBezTo>
                  <a:cubicBezTo>
                    <a:pt x="20050" y="113657"/>
                    <a:pt x="20050" y="198715"/>
                    <a:pt x="20050" y="283869"/>
                  </a:cubicBezTo>
                  <a:close/>
                  <a:moveTo>
                    <a:pt x="502015" y="340543"/>
                  </a:moveTo>
                  <a:cubicBezTo>
                    <a:pt x="502015" y="256056"/>
                    <a:pt x="502015" y="171569"/>
                    <a:pt x="502015" y="87082"/>
                  </a:cubicBezTo>
                  <a:cubicBezTo>
                    <a:pt x="502015" y="84987"/>
                    <a:pt x="501920" y="82796"/>
                    <a:pt x="502015" y="80701"/>
                  </a:cubicBezTo>
                  <a:cubicBezTo>
                    <a:pt x="502110" y="77653"/>
                    <a:pt x="500872" y="75843"/>
                    <a:pt x="497538" y="75843"/>
                  </a:cubicBezTo>
                  <a:cubicBezTo>
                    <a:pt x="488775" y="75843"/>
                    <a:pt x="480012" y="75843"/>
                    <a:pt x="471249" y="75843"/>
                  </a:cubicBezTo>
                  <a:cubicBezTo>
                    <a:pt x="468106" y="75843"/>
                    <a:pt x="466487" y="77367"/>
                    <a:pt x="466487" y="80510"/>
                  </a:cubicBezTo>
                  <a:cubicBezTo>
                    <a:pt x="466487" y="82891"/>
                    <a:pt x="466392" y="85177"/>
                    <a:pt x="466392" y="87559"/>
                  </a:cubicBezTo>
                  <a:cubicBezTo>
                    <a:pt x="466392" y="241959"/>
                    <a:pt x="466392" y="396359"/>
                    <a:pt x="466392" y="550855"/>
                  </a:cubicBezTo>
                  <a:cubicBezTo>
                    <a:pt x="466392" y="565237"/>
                    <a:pt x="463915" y="567809"/>
                    <a:pt x="449723" y="567809"/>
                  </a:cubicBezTo>
                  <a:cubicBezTo>
                    <a:pt x="328660" y="567809"/>
                    <a:pt x="207597" y="567809"/>
                    <a:pt x="86535" y="567809"/>
                  </a:cubicBezTo>
                  <a:cubicBezTo>
                    <a:pt x="84439" y="567809"/>
                    <a:pt x="82248" y="567904"/>
                    <a:pt x="80153" y="567809"/>
                  </a:cubicBezTo>
                  <a:cubicBezTo>
                    <a:pt x="76533" y="567619"/>
                    <a:pt x="75200" y="569333"/>
                    <a:pt x="75200" y="572762"/>
                  </a:cubicBezTo>
                  <a:cubicBezTo>
                    <a:pt x="75295" y="580477"/>
                    <a:pt x="75200" y="588193"/>
                    <a:pt x="75200" y="595908"/>
                  </a:cubicBezTo>
                  <a:cubicBezTo>
                    <a:pt x="75200" y="604195"/>
                    <a:pt x="75200" y="604195"/>
                    <a:pt x="83772" y="604195"/>
                  </a:cubicBezTo>
                  <a:cubicBezTo>
                    <a:pt x="220266" y="604195"/>
                    <a:pt x="356664" y="604195"/>
                    <a:pt x="493157" y="604195"/>
                  </a:cubicBezTo>
                  <a:cubicBezTo>
                    <a:pt x="501825" y="604195"/>
                    <a:pt x="501920" y="604195"/>
                    <a:pt x="501920" y="595336"/>
                  </a:cubicBezTo>
                  <a:cubicBezTo>
                    <a:pt x="502015" y="510373"/>
                    <a:pt x="502015" y="425506"/>
                    <a:pt x="502015" y="3405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27"/>
            <p:cNvSpPr/>
            <p:nvPr/>
          </p:nvSpPr>
          <p:spPr>
            <a:xfrm>
              <a:off x="2441766" y="2678974"/>
              <a:ext cx="232036" cy="19795"/>
            </a:xfrm>
            <a:custGeom>
              <a:avLst/>
              <a:gdLst/>
              <a:ahLst/>
              <a:cxnLst/>
              <a:rect l="l" t="t" r="r" b="b"/>
              <a:pathLst>
                <a:path w="232036" h="19795" extrusionOk="0">
                  <a:moveTo>
                    <a:pt x="115922" y="19788"/>
                  </a:moveTo>
                  <a:cubicBezTo>
                    <a:pt x="82108" y="19788"/>
                    <a:pt x="48389" y="19788"/>
                    <a:pt x="14576" y="19788"/>
                  </a:cubicBezTo>
                  <a:cubicBezTo>
                    <a:pt x="12194" y="19788"/>
                    <a:pt x="9813" y="19883"/>
                    <a:pt x="7527" y="19407"/>
                  </a:cubicBezTo>
                  <a:cubicBezTo>
                    <a:pt x="2860" y="18264"/>
                    <a:pt x="2" y="15121"/>
                    <a:pt x="2" y="10263"/>
                  </a:cubicBezTo>
                  <a:cubicBezTo>
                    <a:pt x="-93" y="5405"/>
                    <a:pt x="2574" y="2167"/>
                    <a:pt x="7241" y="1024"/>
                  </a:cubicBezTo>
                  <a:cubicBezTo>
                    <a:pt x="9908" y="357"/>
                    <a:pt x="12766" y="71"/>
                    <a:pt x="15433" y="71"/>
                  </a:cubicBezTo>
                  <a:cubicBezTo>
                    <a:pt x="82584" y="-24"/>
                    <a:pt x="149640" y="-24"/>
                    <a:pt x="216791" y="71"/>
                  </a:cubicBezTo>
                  <a:cubicBezTo>
                    <a:pt x="226983" y="71"/>
                    <a:pt x="231936" y="3310"/>
                    <a:pt x="232031" y="9882"/>
                  </a:cubicBezTo>
                  <a:cubicBezTo>
                    <a:pt x="232222" y="16359"/>
                    <a:pt x="227078" y="19788"/>
                    <a:pt x="217077" y="19788"/>
                  </a:cubicBezTo>
                  <a:cubicBezTo>
                    <a:pt x="183454" y="19788"/>
                    <a:pt x="149735" y="19788"/>
                    <a:pt x="115922" y="197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27"/>
            <p:cNvSpPr/>
            <p:nvPr/>
          </p:nvSpPr>
          <p:spPr>
            <a:xfrm>
              <a:off x="2441766" y="2785820"/>
              <a:ext cx="232126" cy="19716"/>
            </a:xfrm>
            <a:custGeom>
              <a:avLst/>
              <a:gdLst/>
              <a:ahLst/>
              <a:cxnLst/>
              <a:rect l="l" t="t" r="r" b="b"/>
              <a:pathLst>
                <a:path w="232126" h="19716" extrusionOk="0">
                  <a:moveTo>
                    <a:pt x="115731" y="19526"/>
                  </a:moveTo>
                  <a:cubicBezTo>
                    <a:pt x="81917" y="19526"/>
                    <a:pt x="48199" y="19526"/>
                    <a:pt x="14385" y="19526"/>
                  </a:cubicBezTo>
                  <a:cubicBezTo>
                    <a:pt x="12004" y="19526"/>
                    <a:pt x="9623" y="19621"/>
                    <a:pt x="7337" y="19145"/>
                  </a:cubicBezTo>
                  <a:cubicBezTo>
                    <a:pt x="2669" y="18002"/>
                    <a:pt x="-93" y="14859"/>
                    <a:pt x="2" y="9906"/>
                  </a:cubicBezTo>
                  <a:cubicBezTo>
                    <a:pt x="98" y="5048"/>
                    <a:pt x="2574" y="1810"/>
                    <a:pt x="7432" y="762"/>
                  </a:cubicBezTo>
                  <a:cubicBezTo>
                    <a:pt x="10099" y="191"/>
                    <a:pt x="12956" y="0"/>
                    <a:pt x="15719" y="0"/>
                  </a:cubicBezTo>
                  <a:cubicBezTo>
                    <a:pt x="82584" y="0"/>
                    <a:pt x="149545" y="0"/>
                    <a:pt x="216410" y="0"/>
                  </a:cubicBezTo>
                  <a:cubicBezTo>
                    <a:pt x="216791" y="0"/>
                    <a:pt x="217268" y="0"/>
                    <a:pt x="217649" y="0"/>
                  </a:cubicBezTo>
                  <a:cubicBezTo>
                    <a:pt x="227269" y="191"/>
                    <a:pt x="232031" y="3524"/>
                    <a:pt x="232127" y="10001"/>
                  </a:cubicBezTo>
                  <a:cubicBezTo>
                    <a:pt x="232127" y="16383"/>
                    <a:pt x="227174" y="19717"/>
                    <a:pt x="217649" y="19717"/>
                  </a:cubicBezTo>
                  <a:cubicBezTo>
                    <a:pt x="183740" y="19526"/>
                    <a:pt x="149735" y="19526"/>
                    <a:pt x="115731" y="195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27"/>
            <p:cNvSpPr/>
            <p:nvPr/>
          </p:nvSpPr>
          <p:spPr>
            <a:xfrm>
              <a:off x="2441861" y="2892215"/>
              <a:ext cx="231936" cy="19663"/>
            </a:xfrm>
            <a:custGeom>
              <a:avLst/>
              <a:gdLst/>
              <a:ahLst/>
              <a:cxnLst/>
              <a:rect l="l" t="t" r="r" b="b"/>
              <a:pathLst>
                <a:path w="231936" h="19663" extrusionOk="0">
                  <a:moveTo>
                    <a:pt x="116303" y="19622"/>
                  </a:moveTo>
                  <a:cubicBezTo>
                    <a:pt x="82298" y="19622"/>
                    <a:pt x="48294" y="19622"/>
                    <a:pt x="14385" y="19622"/>
                  </a:cubicBezTo>
                  <a:cubicBezTo>
                    <a:pt x="12004" y="19622"/>
                    <a:pt x="9623" y="19812"/>
                    <a:pt x="7337" y="19241"/>
                  </a:cubicBezTo>
                  <a:cubicBezTo>
                    <a:pt x="2669" y="18098"/>
                    <a:pt x="-93" y="14954"/>
                    <a:pt x="2" y="10001"/>
                  </a:cubicBezTo>
                  <a:cubicBezTo>
                    <a:pt x="98" y="5144"/>
                    <a:pt x="2574" y="1810"/>
                    <a:pt x="7337" y="857"/>
                  </a:cubicBezTo>
                  <a:cubicBezTo>
                    <a:pt x="10004" y="286"/>
                    <a:pt x="12861" y="0"/>
                    <a:pt x="15623" y="0"/>
                  </a:cubicBezTo>
                  <a:cubicBezTo>
                    <a:pt x="82298" y="0"/>
                    <a:pt x="148973" y="0"/>
                    <a:pt x="215648" y="0"/>
                  </a:cubicBezTo>
                  <a:cubicBezTo>
                    <a:pt x="218601" y="0"/>
                    <a:pt x="221649" y="286"/>
                    <a:pt x="224507" y="857"/>
                  </a:cubicBezTo>
                  <a:cubicBezTo>
                    <a:pt x="229364" y="1810"/>
                    <a:pt x="231936" y="5144"/>
                    <a:pt x="231936" y="9906"/>
                  </a:cubicBezTo>
                  <a:cubicBezTo>
                    <a:pt x="231936" y="15050"/>
                    <a:pt x="228793" y="18193"/>
                    <a:pt x="223935" y="19336"/>
                  </a:cubicBezTo>
                  <a:cubicBezTo>
                    <a:pt x="221935" y="19812"/>
                    <a:pt x="219649" y="19622"/>
                    <a:pt x="217553" y="19622"/>
                  </a:cubicBezTo>
                  <a:cubicBezTo>
                    <a:pt x="183835" y="19717"/>
                    <a:pt x="150116" y="19622"/>
                    <a:pt x="116303" y="196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27"/>
            <p:cNvSpPr/>
            <p:nvPr/>
          </p:nvSpPr>
          <p:spPr>
            <a:xfrm>
              <a:off x="2441852" y="2998728"/>
              <a:ext cx="232040" cy="19730"/>
            </a:xfrm>
            <a:custGeom>
              <a:avLst/>
              <a:gdLst/>
              <a:ahLst/>
              <a:cxnLst/>
              <a:rect l="l" t="t" r="r" b="b"/>
              <a:pathLst>
                <a:path w="232040" h="19730" extrusionOk="0">
                  <a:moveTo>
                    <a:pt x="115645" y="19693"/>
                  </a:moveTo>
                  <a:cubicBezTo>
                    <a:pt x="81831" y="19693"/>
                    <a:pt x="48113" y="19693"/>
                    <a:pt x="14299" y="19693"/>
                  </a:cubicBezTo>
                  <a:cubicBezTo>
                    <a:pt x="11918" y="19693"/>
                    <a:pt x="9536" y="19883"/>
                    <a:pt x="7250" y="19312"/>
                  </a:cubicBezTo>
                  <a:cubicBezTo>
                    <a:pt x="2869" y="18264"/>
                    <a:pt x="107" y="15311"/>
                    <a:pt x="11" y="10739"/>
                  </a:cubicBezTo>
                  <a:cubicBezTo>
                    <a:pt x="-179" y="5882"/>
                    <a:pt x="2012" y="2357"/>
                    <a:pt x="6774" y="1119"/>
                  </a:cubicBezTo>
                  <a:cubicBezTo>
                    <a:pt x="9822" y="357"/>
                    <a:pt x="13156" y="71"/>
                    <a:pt x="16299" y="71"/>
                  </a:cubicBezTo>
                  <a:cubicBezTo>
                    <a:pt x="82593" y="-24"/>
                    <a:pt x="148792" y="-24"/>
                    <a:pt x="215086" y="71"/>
                  </a:cubicBezTo>
                  <a:cubicBezTo>
                    <a:pt x="218229" y="71"/>
                    <a:pt x="221468" y="357"/>
                    <a:pt x="224611" y="929"/>
                  </a:cubicBezTo>
                  <a:cubicBezTo>
                    <a:pt x="229469" y="1881"/>
                    <a:pt x="232040" y="5310"/>
                    <a:pt x="232040" y="10073"/>
                  </a:cubicBezTo>
                  <a:cubicBezTo>
                    <a:pt x="232040" y="15216"/>
                    <a:pt x="228897" y="18359"/>
                    <a:pt x="224039" y="19407"/>
                  </a:cubicBezTo>
                  <a:cubicBezTo>
                    <a:pt x="222039" y="19883"/>
                    <a:pt x="219753" y="19693"/>
                    <a:pt x="217658" y="19693"/>
                  </a:cubicBezTo>
                  <a:cubicBezTo>
                    <a:pt x="183558" y="19693"/>
                    <a:pt x="149649" y="19693"/>
                    <a:pt x="115645" y="196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27"/>
            <p:cNvSpPr/>
            <p:nvPr/>
          </p:nvSpPr>
          <p:spPr>
            <a:xfrm>
              <a:off x="2323025" y="2756945"/>
              <a:ext cx="103821" cy="82124"/>
            </a:xfrm>
            <a:custGeom>
              <a:avLst/>
              <a:gdLst/>
              <a:ahLst/>
              <a:cxnLst/>
              <a:rect l="l" t="t" r="r" b="b"/>
              <a:pathLst>
                <a:path w="103821" h="82124" extrusionOk="0">
                  <a:moveTo>
                    <a:pt x="30923" y="82120"/>
                  </a:moveTo>
                  <a:cubicBezTo>
                    <a:pt x="27970" y="82120"/>
                    <a:pt x="25589" y="80882"/>
                    <a:pt x="23588" y="78786"/>
                  </a:cubicBezTo>
                  <a:cubicBezTo>
                    <a:pt x="17016" y="72119"/>
                    <a:pt x="10253" y="65546"/>
                    <a:pt x="3776" y="58688"/>
                  </a:cubicBezTo>
                  <a:cubicBezTo>
                    <a:pt x="-986" y="53640"/>
                    <a:pt x="-1177" y="48687"/>
                    <a:pt x="2824" y="44496"/>
                  </a:cubicBezTo>
                  <a:cubicBezTo>
                    <a:pt x="6920" y="40115"/>
                    <a:pt x="12254" y="40305"/>
                    <a:pt x="17492" y="45068"/>
                  </a:cubicBezTo>
                  <a:cubicBezTo>
                    <a:pt x="20445" y="47830"/>
                    <a:pt x="23493" y="50592"/>
                    <a:pt x="26065" y="53640"/>
                  </a:cubicBezTo>
                  <a:cubicBezTo>
                    <a:pt x="29589" y="58022"/>
                    <a:pt x="32256" y="57926"/>
                    <a:pt x="36257" y="53831"/>
                  </a:cubicBezTo>
                  <a:cubicBezTo>
                    <a:pt x="51592" y="38019"/>
                    <a:pt x="67308" y="22684"/>
                    <a:pt x="82834" y="7063"/>
                  </a:cubicBezTo>
                  <a:cubicBezTo>
                    <a:pt x="84072" y="5825"/>
                    <a:pt x="85215" y="4586"/>
                    <a:pt x="86453" y="3443"/>
                  </a:cubicBezTo>
                  <a:cubicBezTo>
                    <a:pt x="91502" y="-1033"/>
                    <a:pt x="97502" y="-1129"/>
                    <a:pt x="101312" y="3062"/>
                  </a:cubicBezTo>
                  <a:cubicBezTo>
                    <a:pt x="105027" y="7158"/>
                    <a:pt x="104646" y="12683"/>
                    <a:pt x="99979" y="17350"/>
                  </a:cubicBezTo>
                  <a:cubicBezTo>
                    <a:pt x="79691" y="37829"/>
                    <a:pt x="59212" y="58117"/>
                    <a:pt x="38828" y="78500"/>
                  </a:cubicBezTo>
                  <a:cubicBezTo>
                    <a:pt x="36638" y="80786"/>
                    <a:pt x="34066" y="82215"/>
                    <a:pt x="30923" y="821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27"/>
            <p:cNvSpPr/>
            <p:nvPr/>
          </p:nvSpPr>
          <p:spPr>
            <a:xfrm>
              <a:off x="2324027" y="2650448"/>
              <a:ext cx="103562" cy="83069"/>
            </a:xfrm>
            <a:custGeom>
              <a:avLst/>
              <a:gdLst/>
              <a:ahLst/>
              <a:cxnLst/>
              <a:rect l="l" t="t" r="r" b="b"/>
              <a:pathLst>
                <a:path w="103562" h="83069" extrusionOk="0">
                  <a:moveTo>
                    <a:pt x="103549" y="9262"/>
                  </a:moveTo>
                  <a:cubicBezTo>
                    <a:pt x="103739" y="12786"/>
                    <a:pt x="101930" y="15358"/>
                    <a:pt x="99548" y="17739"/>
                  </a:cubicBezTo>
                  <a:cubicBezTo>
                    <a:pt x="79165" y="38218"/>
                    <a:pt x="58781" y="58601"/>
                    <a:pt x="38207" y="78985"/>
                  </a:cubicBezTo>
                  <a:cubicBezTo>
                    <a:pt x="32683" y="84509"/>
                    <a:pt x="27730" y="84414"/>
                    <a:pt x="21920" y="78794"/>
                  </a:cubicBezTo>
                  <a:cubicBezTo>
                    <a:pt x="15443" y="72508"/>
                    <a:pt x="9251" y="66126"/>
                    <a:pt x="3060" y="59554"/>
                  </a:cubicBezTo>
                  <a:cubicBezTo>
                    <a:pt x="-1036" y="55077"/>
                    <a:pt x="-940" y="49553"/>
                    <a:pt x="2870" y="45838"/>
                  </a:cubicBezTo>
                  <a:cubicBezTo>
                    <a:pt x="6965" y="41837"/>
                    <a:pt x="11728" y="41933"/>
                    <a:pt x="16586" y="46314"/>
                  </a:cubicBezTo>
                  <a:cubicBezTo>
                    <a:pt x="19634" y="49076"/>
                    <a:pt x="22586" y="51839"/>
                    <a:pt x="25158" y="54887"/>
                  </a:cubicBezTo>
                  <a:cubicBezTo>
                    <a:pt x="28492" y="58982"/>
                    <a:pt x="30968" y="58982"/>
                    <a:pt x="34778" y="54982"/>
                  </a:cubicBezTo>
                  <a:cubicBezTo>
                    <a:pt x="51161" y="38123"/>
                    <a:pt x="67925" y="21644"/>
                    <a:pt x="84594" y="4976"/>
                  </a:cubicBezTo>
                  <a:cubicBezTo>
                    <a:pt x="87356" y="2213"/>
                    <a:pt x="90214" y="-263"/>
                    <a:pt x="94500" y="23"/>
                  </a:cubicBezTo>
                  <a:cubicBezTo>
                    <a:pt x="99739" y="499"/>
                    <a:pt x="103454" y="4214"/>
                    <a:pt x="103549" y="92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27"/>
            <p:cNvSpPr/>
            <p:nvPr/>
          </p:nvSpPr>
          <p:spPr>
            <a:xfrm>
              <a:off x="2322675" y="2866449"/>
              <a:ext cx="100566" cy="78738"/>
            </a:xfrm>
            <a:custGeom>
              <a:avLst/>
              <a:gdLst/>
              <a:ahLst/>
              <a:cxnLst/>
              <a:rect l="l" t="t" r="r" b="b"/>
              <a:pathLst>
                <a:path w="100566" h="78738" extrusionOk="0">
                  <a:moveTo>
                    <a:pt x="31653" y="78725"/>
                  </a:moveTo>
                  <a:cubicBezTo>
                    <a:pt x="28129" y="78915"/>
                    <a:pt x="25557" y="77105"/>
                    <a:pt x="23176" y="74819"/>
                  </a:cubicBezTo>
                  <a:cubicBezTo>
                    <a:pt x="16794" y="68533"/>
                    <a:pt x="10317" y="62246"/>
                    <a:pt x="4126" y="55769"/>
                  </a:cubicBezTo>
                  <a:cubicBezTo>
                    <a:pt x="-922" y="50626"/>
                    <a:pt x="-1303" y="44435"/>
                    <a:pt x="2792" y="40434"/>
                  </a:cubicBezTo>
                  <a:cubicBezTo>
                    <a:pt x="6983" y="36434"/>
                    <a:pt x="12698" y="37100"/>
                    <a:pt x="18032" y="42244"/>
                  </a:cubicBezTo>
                  <a:cubicBezTo>
                    <a:pt x="20985" y="45101"/>
                    <a:pt x="24033" y="47768"/>
                    <a:pt x="26605" y="50912"/>
                  </a:cubicBezTo>
                  <a:cubicBezTo>
                    <a:pt x="30129" y="55293"/>
                    <a:pt x="32606" y="54436"/>
                    <a:pt x="36225" y="50721"/>
                  </a:cubicBezTo>
                  <a:cubicBezTo>
                    <a:pt x="50703" y="35862"/>
                    <a:pt x="65467" y="21289"/>
                    <a:pt x="80135" y="6716"/>
                  </a:cubicBezTo>
                  <a:cubicBezTo>
                    <a:pt x="81374" y="5477"/>
                    <a:pt x="82517" y="4239"/>
                    <a:pt x="83850" y="3096"/>
                  </a:cubicBezTo>
                  <a:cubicBezTo>
                    <a:pt x="88708" y="-1000"/>
                    <a:pt x="93756" y="-1000"/>
                    <a:pt x="97661" y="2906"/>
                  </a:cubicBezTo>
                  <a:cubicBezTo>
                    <a:pt x="101471" y="6716"/>
                    <a:pt x="101662" y="12240"/>
                    <a:pt x="97471" y="16717"/>
                  </a:cubicBezTo>
                  <a:cubicBezTo>
                    <a:pt x="90137" y="24527"/>
                    <a:pt x="82421" y="31957"/>
                    <a:pt x="74897" y="39482"/>
                  </a:cubicBezTo>
                  <a:cubicBezTo>
                    <a:pt x="63562" y="50816"/>
                    <a:pt x="52227" y="62151"/>
                    <a:pt x="40892" y="73486"/>
                  </a:cubicBezTo>
                  <a:cubicBezTo>
                    <a:pt x="38321" y="76153"/>
                    <a:pt x="35654" y="78629"/>
                    <a:pt x="31653" y="787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27"/>
            <p:cNvSpPr/>
            <p:nvPr/>
          </p:nvSpPr>
          <p:spPr>
            <a:xfrm>
              <a:off x="2324011" y="2976850"/>
              <a:ext cx="95121" cy="74610"/>
            </a:xfrm>
            <a:custGeom>
              <a:avLst/>
              <a:gdLst/>
              <a:ahLst/>
              <a:cxnLst/>
              <a:rect l="l" t="t" r="r" b="b"/>
              <a:pathLst>
                <a:path w="95121" h="74610" extrusionOk="0">
                  <a:moveTo>
                    <a:pt x="9553" y="34522"/>
                  </a:moveTo>
                  <a:cubicBezTo>
                    <a:pt x="14411" y="34999"/>
                    <a:pt x="17173" y="37951"/>
                    <a:pt x="20031" y="40809"/>
                  </a:cubicBezTo>
                  <a:cubicBezTo>
                    <a:pt x="30508" y="51001"/>
                    <a:pt x="30413" y="51001"/>
                    <a:pt x="40795" y="40714"/>
                  </a:cubicBezTo>
                  <a:cubicBezTo>
                    <a:pt x="52987" y="28522"/>
                    <a:pt x="65179" y="16139"/>
                    <a:pt x="77562" y="4042"/>
                  </a:cubicBezTo>
                  <a:cubicBezTo>
                    <a:pt x="83563" y="-1863"/>
                    <a:pt x="90897" y="-1196"/>
                    <a:pt x="94040" y="5376"/>
                  </a:cubicBezTo>
                  <a:cubicBezTo>
                    <a:pt x="96136" y="9757"/>
                    <a:pt x="95088" y="13853"/>
                    <a:pt x="91754" y="17092"/>
                  </a:cubicBezTo>
                  <a:cubicBezTo>
                    <a:pt x="73847" y="35094"/>
                    <a:pt x="55940" y="53191"/>
                    <a:pt x="37747" y="70908"/>
                  </a:cubicBezTo>
                  <a:cubicBezTo>
                    <a:pt x="32699" y="75861"/>
                    <a:pt x="27937" y="75766"/>
                    <a:pt x="22984" y="71098"/>
                  </a:cubicBezTo>
                  <a:cubicBezTo>
                    <a:pt x="16221" y="64621"/>
                    <a:pt x="9649" y="57859"/>
                    <a:pt x="3076" y="51191"/>
                  </a:cubicBezTo>
                  <a:cubicBezTo>
                    <a:pt x="-67" y="47953"/>
                    <a:pt x="-924" y="44143"/>
                    <a:pt x="1076" y="40047"/>
                  </a:cubicBezTo>
                  <a:cubicBezTo>
                    <a:pt x="2886" y="36523"/>
                    <a:pt x="6124" y="34999"/>
                    <a:pt x="9553" y="345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6" name="Google Shape;426;p27"/>
          <p:cNvSpPr/>
          <p:nvPr/>
        </p:nvSpPr>
        <p:spPr>
          <a:xfrm>
            <a:off x="522900" y="2838347"/>
            <a:ext cx="3981900" cy="6180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 b="1" i="0" u="none" strike="noStrike" cap="none">
                <a:solidFill>
                  <a:schemeClr val="lt1"/>
                </a:solidFill>
              </a:rPr>
              <a:t>ЗА СЧЕТ ЧЕГО УДАЛОСЬ СОКРАТИТЬ СРОК ПРЕБЫВАНИЯ ПАЦИЕНТА В СТАЦИОНАРЕ</a:t>
            </a:r>
            <a:endParaRPr sz="12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27" name="Google Shape;427;p27"/>
          <p:cNvSpPr txBox="1"/>
          <p:nvPr/>
        </p:nvSpPr>
        <p:spPr>
          <a:xfrm>
            <a:off x="675225" y="1443099"/>
            <a:ext cx="3813000" cy="11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i="0" u="none" strike="noStrike" cap="none">
                <a:solidFill>
                  <a:srgbClr val="434343"/>
                </a:solidFill>
              </a:rPr>
              <a:t>Это точно такой же стационар, где пациент может получить всю необходимую помощь в кратчайшие сроки, но подготовка к операции и восстановление после нее проходят амбулаторно. В остальном все то же самое: те же анализы и обследования предшествуют операции, те же специалисты оказывают помощь, те же медсестры, палаты, правила и т. д. Только пациент окажется дома гораздо раньше, получив необходимые предписания.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28" name="Google Shape;428;p27"/>
          <p:cNvSpPr txBox="1"/>
          <p:nvPr/>
        </p:nvSpPr>
        <p:spPr>
          <a:xfrm>
            <a:off x="1088675" y="3504175"/>
            <a:ext cx="34065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i="0" u="none" strike="noStrike" cap="none">
                <a:solidFill>
                  <a:srgbClr val="434343"/>
                </a:solidFill>
              </a:rPr>
              <a:t>Совершенствование организационных процессов: работы над обеспечением преемственности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на этапе диагностики, точностью выбора оптимального метода лечения.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i="0" u="none" strike="noStrike" cap="none">
                <a:solidFill>
                  <a:srgbClr val="434343"/>
                </a:solidFill>
              </a:rPr>
              <a:t>Подготовка к операции, долечиванию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и реабилитации - в амбулаторном звене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29" name="Google Shape;429;p27"/>
          <p:cNvSpPr/>
          <p:nvPr/>
        </p:nvSpPr>
        <p:spPr>
          <a:xfrm>
            <a:off x="604625" y="3551891"/>
            <a:ext cx="502500" cy="50340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27"/>
          <p:cNvSpPr/>
          <p:nvPr/>
        </p:nvSpPr>
        <p:spPr>
          <a:xfrm>
            <a:off x="659435" y="3606791"/>
            <a:ext cx="393000" cy="393600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1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31" name="Google Shape;431;p27"/>
          <p:cNvSpPr/>
          <p:nvPr/>
        </p:nvSpPr>
        <p:spPr>
          <a:xfrm>
            <a:off x="604625" y="4139441"/>
            <a:ext cx="502500" cy="50340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27"/>
          <p:cNvSpPr/>
          <p:nvPr/>
        </p:nvSpPr>
        <p:spPr>
          <a:xfrm>
            <a:off x="659435" y="4194341"/>
            <a:ext cx="393000" cy="393600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2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33" name="Google Shape;433;p27"/>
          <p:cNvSpPr/>
          <p:nvPr/>
        </p:nvSpPr>
        <p:spPr>
          <a:xfrm>
            <a:off x="4724400" y="1333750"/>
            <a:ext cx="4065000" cy="34860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3725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8:00-9:00</a:t>
            </a:r>
            <a:r>
              <a:rPr lang="ru" sz="900" i="0" u="none" strike="noStrike" cap="none">
                <a:solidFill>
                  <a:srgbClr val="0B5394"/>
                </a:solidFill>
              </a:rPr>
              <a:t> </a:t>
            </a:r>
            <a:r>
              <a:rPr lang="ru" sz="900" i="0" u="none" strike="noStrike" cap="none">
                <a:solidFill>
                  <a:srgbClr val="434343"/>
                </a:solidFill>
              </a:rPr>
              <a:t>— прием плановых пациентов, работа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с медицинскими документами;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9:00-12:00</a:t>
            </a:r>
            <a:r>
              <a:rPr lang="ru" sz="900" i="0" u="none" strike="noStrike" cap="none">
                <a:solidFill>
                  <a:srgbClr val="817FF5"/>
                </a:solidFill>
              </a:rPr>
              <a:t> </a:t>
            </a:r>
            <a:r>
              <a:rPr lang="ru" sz="900" i="0" u="none" strike="noStrike" cap="none">
                <a:solidFill>
                  <a:srgbClr val="434343"/>
                </a:solidFill>
              </a:rPr>
              <a:t>— предоперационный осмотр пациентов, оперативные вмешательства по графику;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12:30-16:00</a:t>
            </a:r>
            <a:r>
              <a:rPr lang="ru" sz="900" i="0" u="none" strike="noStrike" cap="none">
                <a:solidFill>
                  <a:srgbClr val="434343"/>
                </a:solidFill>
              </a:rPr>
              <a:t> — работа с медицинской документацией, оформление историй болезни, осмотр пациентов после оперативных вмешательств на прошлой неделе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(строго по предварительной записи);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16:00-16:30</a:t>
            </a:r>
            <a:r>
              <a:rPr lang="ru" sz="900" i="0" u="none" strike="noStrike" cap="none">
                <a:solidFill>
                  <a:srgbClr val="817FF5"/>
                </a:solidFill>
              </a:rPr>
              <a:t> </a:t>
            </a:r>
            <a:r>
              <a:rPr lang="ru" sz="900" i="0" u="none" strike="noStrike" cap="none">
                <a:solidFill>
                  <a:srgbClr val="434343"/>
                </a:solidFill>
              </a:rPr>
              <a:t>— послеоперационный совместный осмотр;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16.30-17:00</a:t>
            </a:r>
            <a:r>
              <a:rPr lang="ru" sz="900" b="1" i="0" u="none" strike="noStrike" cap="none">
                <a:solidFill>
                  <a:srgbClr val="3C78D8"/>
                </a:solidFill>
              </a:rPr>
              <a:t> </a:t>
            </a:r>
            <a:r>
              <a:rPr lang="ru" sz="900" i="0" u="none" strike="noStrike" cap="none">
                <a:solidFill>
                  <a:srgbClr val="434343"/>
                </a:solidFill>
              </a:rPr>
              <a:t>— выписка пациента с памяткой и рекомендациями о режиме, питании в послеоперационный период, а также контактным телефоном, по которому нужно звонить в экстренном случае;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50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16:30-17:30</a:t>
            </a:r>
            <a:r>
              <a:rPr lang="ru" sz="900" i="0" u="none" strike="noStrike" cap="none">
                <a:solidFill>
                  <a:srgbClr val="434343"/>
                </a:solidFill>
              </a:rPr>
              <a:t> — работа с документами, проверка расписания оперативных вмешательств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на следующий день.</a:t>
            </a:r>
            <a:endParaRPr sz="7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34" name="Google Shape;434;p27"/>
          <p:cNvSpPr/>
          <p:nvPr/>
        </p:nvSpPr>
        <p:spPr>
          <a:xfrm>
            <a:off x="4673100" y="909425"/>
            <a:ext cx="4116300" cy="3198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ПРИМЕР РАСПИСАНИЯ РАБОТЫ В СКП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35" name="Google Shape;435;p27"/>
          <p:cNvSpPr/>
          <p:nvPr/>
        </p:nvSpPr>
        <p:spPr>
          <a:xfrm>
            <a:off x="455700" y="909450"/>
            <a:ext cx="4116300" cy="3198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КАК РАБОТАЕТ СКП?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36" name="Google Shape;436;p27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437" name="Google Shape;437;p27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БЛОК СКП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438" name="Google Shape;438;p27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10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439" name="Google Shape;439;p27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8"/>
          <p:cNvSpPr/>
          <p:nvPr/>
        </p:nvSpPr>
        <p:spPr>
          <a:xfrm>
            <a:off x="4699077" y="1289650"/>
            <a:ext cx="4116300" cy="33267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3725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900" b="1" i="0" u="none" strike="noStrike" cap="none">
              <a:solidFill>
                <a:srgbClr val="817FF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5" name="Google Shape;445;p28"/>
          <p:cNvSpPr/>
          <p:nvPr/>
        </p:nvSpPr>
        <p:spPr>
          <a:xfrm>
            <a:off x="4655732" y="884775"/>
            <a:ext cx="4232100" cy="3198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ДЛЯ МЕДИЦИНСКОЙ ОРГАНИЗАЦИИ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46" name="Google Shape;446;p28"/>
          <p:cNvSpPr/>
          <p:nvPr/>
        </p:nvSpPr>
        <p:spPr>
          <a:xfrm>
            <a:off x="260598" y="884771"/>
            <a:ext cx="4232100" cy="3198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ДЛЯ ПАЦИЕНТА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47" name="Google Shape;447;p28"/>
          <p:cNvSpPr/>
          <p:nvPr/>
        </p:nvSpPr>
        <p:spPr>
          <a:xfrm>
            <a:off x="272977" y="1289650"/>
            <a:ext cx="4158000" cy="33267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3725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2000" marR="0" lvl="0" indent="-72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900" b="1" i="0" u="none" strike="noStrike" cap="none">
              <a:solidFill>
                <a:srgbClr val="817FF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8" name="Google Shape;448;p28"/>
          <p:cNvSpPr txBox="1"/>
          <p:nvPr/>
        </p:nvSpPr>
        <p:spPr>
          <a:xfrm>
            <a:off x="965220" y="1795763"/>
            <a:ext cx="3406500" cy="16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1100" b="1" i="0" u="none" strike="noStrike" cap="none">
                <a:solidFill>
                  <a:srgbClr val="434343"/>
                </a:solidFill>
              </a:rPr>
              <a:t>Снижение  времени нахождения </a:t>
            </a:r>
            <a:br>
              <a:rPr lang="ru" sz="1100" b="1" i="0" u="none" strike="noStrike" cap="none">
                <a:solidFill>
                  <a:srgbClr val="434343"/>
                </a:solidFill>
              </a:rPr>
            </a:br>
            <a:r>
              <a:rPr lang="ru" sz="1100" b="1" i="0" u="none" strike="noStrike" cap="none">
                <a:solidFill>
                  <a:srgbClr val="434343"/>
                </a:solidFill>
              </a:rPr>
              <a:t>в стационаре</a:t>
            </a:r>
            <a:endParaRPr sz="1100" b="1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1100" b="1" i="0" u="none" strike="noStrike" cap="none">
                <a:solidFill>
                  <a:srgbClr val="434343"/>
                </a:solidFill>
              </a:rPr>
              <a:t>Период восстановления возможно проводить дома, с семьей.</a:t>
            </a:r>
            <a:endParaRPr sz="1100" b="1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1100" b="1" i="0" u="none" strike="noStrike" cap="none">
                <a:solidFill>
                  <a:srgbClr val="434343"/>
                </a:solidFill>
              </a:rPr>
              <a:t>Меньше времени требуется на реабилитацию после операции.</a:t>
            </a:r>
            <a:endParaRPr sz="11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49" name="Google Shape;449;p28"/>
          <p:cNvSpPr txBox="1"/>
          <p:nvPr/>
        </p:nvSpPr>
        <p:spPr>
          <a:xfrm>
            <a:off x="965220" y="3466342"/>
            <a:ext cx="3000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434343"/>
                </a:solidFill>
              </a:rPr>
              <a:t>Листок нетрудоспособности </a:t>
            </a:r>
            <a:br>
              <a:rPr lang="ru" sz="1100" b="1" i="0" u="none" strike="noStrike" cap="none">
                <a:solidFill>
                  <a:srgbClr val="434343"/>
                </a:solidFill>
              </a:rPr>
            </a:br>
            <a:r>
              <a:rPr lang="ru" sz="1100" b="1">
                <a:solidFill>
                  <a:srgbClr val="434343"/>
                </a:solidFill>
              </a:rPr>
              <a:t>1 день (ранее 3-5 дней)</a:t>
            </a:r>
            <a:endParaRPr sz="1100" b="1">
              <a:solidFill>
                <a:srgbClr val="434343"/>
              </a:solidFill>
            </a:endParaRPr>
          </a:p>
        </p:txBody>
      </p:sp>
      <p:sp>
        <p:nvSpPr>
          <p:cNvPr id="450" name="Google Shape;450;p28"/>
          <p:cNvSpPr/>
          <p:nvPr/>
        </p:nvSpPr>
        <p:spPr>
          <a:xfrm>
            <a:off x="4842010" y="1401573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1" name="Google Shape;451;p28"/>
          <p:cNvSpPr/>
          <p:nvPr/>
        </p:nvSpPr>
        <p:spPr>
          <a:xfrm>
            <a:off x="4887798" y="1447431"/>
            <a:ext cx="328313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1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52" name="Google Shape;452;p28"/>
          <p:cNvSpPr/>
          <p:nvPr/>
        </p:nvSpPr>
        <p:spPr>
          <a:xfrm>
            <a:off x="4842010" y="1955133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3" name="Google Shape;453;p28"/>
          <p:cNvSpPr/>
          <p:nvPr/>
        </p:nvSpPr>
        <p:spPr>
          <a:xfrm>
            <a:off x="4887798" y="2000991"/>
            <a:ext cx="328312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2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54" name="Google Shape;454;p28"/>
          <p:cNvSpPr/>
          <p:nvPr/>
        </p:nvSpPr>
        <p:spPr>
          <a:xfrm>
            <a:off x="4842010" y="2466197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5" name="Google Shape;455;p28"/>
          <p:cNvSpPr/>
          <p:nvPr/>
        </p:nvSpPr>
        <p:spPr>
          <a:xfrm>
            <a:off x="4887798" y="2512055"/>
            <a:ext cx="328312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3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56" name="Google Shape;456;p28"/>
          <p:cNvSpPr/>
          <p:nvPr/>
        </p:nvSpPr>
        <p:spPr>
          <a:xfrm>
            <a:off x="4842010" y="2998509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7" name="Google Shape;457;p28"/>
          <p:cNvSpPr/>
          <p:nvPr/>
        </p:nvSpPr>
        <p:spPr>
          <a:xfrm>
            <a:off x="4887798" y="3044367"/>
            <a:ext cx="328312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4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58" name="Google Shape;458;p28"/>
          <p:cNvSpPr/>
          <p:nvPr/>
        </p:nvSpPr>
        <p:spPr>
          <a:xfrm>
            <a:off x="4842010" y="3539330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9" name="Google Shape;459;p28"/>
          <p:cNvSpPr/>
          <p:nvPr/>
        </p:nvSpPr>
        <p:spPr>
          <a:xfrm>
            <a:off x="4887798" y="3585188"/>
            <a:ext cx="328312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5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60" name="Google Shape;460;p28"/>
          <p:cNvSpPr/>
          <p:nvPr/>
        </p:nvSpPr>
        <p:spPr>
          <a:xfrm>
            <a:off x="4842010" y="4063133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61" name="Google Shape;461;p28"/>
          <p:cNvSpPr/>
          <p:nvPr/>
        </p:nvSpPr>
        <p:spPr>
          <a:xfrm>
            <a:off x="4887798" y="4108991"/>
            <a:ext cx="328313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6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62" name="Google Shape;462;p28"/>
          <p:cNvSpPr txBox="1"/>
          <p:nvPr/>
        </p:nvSpPr>
        <p:spPr>
          <a:xfrm>
            <a:off x="5282293" y="1362134"/>
            <a:ext cx="3558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900" b="1" u="none" strike="noStrike" cap="none">
                <a:solidFill>
                  <a:srgbClr val="434343"/>
                </a:solidFill>
              </a:rPr>
              <a:t>Сокращение расходов больницы (нет издержек на питание, круглосуточный пост м/с и прочее).</a:t>
            </a:r>
            <a:endParaRPr sz="900" b="1" u="none" strike="noStrike" cap="none">
              <a:solidFill>
                <a:srgbClr val="434343"/>
              </a:solidFill>
            </a:endParaRPr>
          </a:p>
        </p:txBody>
      </p:sp>
      <p:sp>
        <p:nvSpPr>
          <p:cNvPr id="463" name="Google Shape;463;p28"/>
          <p:cNvSpPr txBox="1"/>
          <p:nvPr/>
        </p:nvSpPr>
        <p:spPr>
          <a:xfrm>
            <a:off x="5282293" y="1795928"/>
            <a:ext cx="35583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900" b="1" u="none" strike="noStrike" cap="none">
                <a:solidFill>
                  <a:srgbClr val="434343"/>
                </a:solidFill>
              </a:rPr>
              <a:t>Обеспечивает рост показателей деятельности коечного фонда, доступности, хирургической активности, коэффициента полезной деятельности дорогостоящего оборудования, баланса нагрузки на медперсонал.</a:t>
            </a:r>
            <a:endParaRPr sz="900" b="1" u="none" strike="noStrike" cap="none">
              <a:solidFill>
                <a:srgbClr val="434343"/>
              </a:solidFill>
            </a:endParaRPr>
          </a:p>
        </p:txBody>
      </p:sp>
      <p:sp>
        <p:nvSpPr>
          <p:cNvPr id="464" name="Google Shape;464;p28"/>
          <p:cNvSpPr txBox="1"/>
          <p:nvPr/>
        </p:nvSpPr>
        <p:spPr>
          <a:xfrm>
            <a:off x="5282293" y="2514892"/>
            <a:ext cx="3558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900" b="1" u="none" strike="noStrike" cap="none">
                <a:solidFill>
                  <a:srgbClr val="434343"/>
                </a:solidFill>
              </a:rPr>
              <a:t>Развитие пациент ориентированного подхода в работе.</a:t>
            </a:r>
            <a:endParaRPr sz="900" b="1" u="none" strike="noStrike" cap="none">
              <a:solidFill>
                <a:srgbClr val="434343"/>
              </a:solidFill>
            </a:endParaRPr>
          </a:p>
        </p:txBody>
      </p:sp>
      <p:sp>
        <p:nvSpPr>
          <p:cNvPr id="465" name="Google Shape;465;p28"/>
          <p:cNvSpPr txBox="1"/>
          <p:nvPr/>
        </p:nvSpPr>
        <p:spPr>
          <a:xfrm>
            <a:off x="5282293" y="3047204"/>
            <a:ext cx="3558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900" b="1" u="none" strike="noStrike" cap="none">
                <a:solidFill>
                  <a:srgbClr val="434343"/>
                </a:solidFill>
              </a:rPr>
              <a:t>Повышение качества оказания хирургической помощи.</a:t>
            </a:r>
            <a:endParaRPr sz="900" b="1" u="none" strike="noStrike" cap="none">
              <a:solidFill>
                <a:srgbClr val="434343"/>
              </a:solidFill>
            </a:endParaRPr>
          </a:p>
        </p:txBody>
      </p:sp>
      <p:sp>
        <p:nvSpPr>
          <p:cNvPr id="466" name="Google Shape;466;p28"/>
          <p:cNvSpPr txBox="1"/>
          <p:nvPr/>
        </p:nvSpPr>
        <p:spPr>
          <a:xfrm>
            <a:off x="5282293" y="3518725"/>
            <a:ext cx="3558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900" b="1" u="none" strike="noStrike" cap="none">
                <a:solidFill>
                  <a:srgbClr val="434343"/>
                </a:solidFill>
              </a:rPr>
              <a:t>Снижение числа хирургических осложнений (внутригоспитальной инфекции).</a:t>
            </a:r>
            <a:endParaRPr sz="900" b="1" u="none" strike="noStrike" cap="none">
              <a:solidFill>
                <a:srgbClr val="434343"/>
              </a:solidFill>
            </a:endParaRPr>
          </a:p>
        </p:txBody>
      </p:sp>
      <p:sp>
        <p:nvSpPr>
          <p:cNvPr id="467" name="Google Shape;467;p28"/>
          <p:cNvSpPr txBox="1"/>
          <p:nvPr/>
        </p:nvSpPr>
        <p:spPr>
          <a:xfrm>
            <a:off x="5282293" y="4029694"/>
            <a:ext cx="3558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900" b="1" u="none" strike="noStrike" cap="none">
                <a:solidFill>
                  <a:srgbClr val="434343"/>
                </a:solidFill>
              </a:rPr>
              <a:t>Возможность увеличения госпитализаций </a:t>
            </a:r>
            <a:br>
              <a:rPr lang="ru" sz="900" b="1" u="none" strike="noStrike" cap="none">
                <a:solidFill>
                  <a:srgbClr val="434343"/>
                </a:solidFill>
              </a:rPr>
            </a:br>
            <a:r>
              <a:rPr lang="ru" sz="900" b="1" u="none" strike="noStrike" cap="none">
                <a:solidFill>
                  <a:srgbClr val="434343"/>
                </a:solidFill>
              </a:rPr>
              <a:t>без увеличения коечного фонда.</a:t>
            </a:r>
            <a:endParaRPr sz="900" b="1" u="none" strike="noStrike" cap="none">
              <a:solidFill>
                <a:srgbClr val="434343"/>
              </a:solidFill>
            </a:endParaRPr>
          </a:p>
        </p:txBody>
      </p:sp>
      <p:sp>
        <p:nvSpPr>
          <p:cNvPr id="468" name="Google Shape;468;p28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469" name="Google Shape;469;p28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СКП. ПРЕИМУЩЕСТВА 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470" name="Google Shape;470;p28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11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471" name="Google Shape;471;p28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28"/>
          <p:cNvSpPr/>
          <p:nvPr/>
        </p:nvSpPr>
        <p:spPr>
          <a:xfrm>
            <a:off x="505885" y="1880615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3" name="Google Shape;473;p28"/>
          <p:cNvSpPr/>
          <p:nvPr/>
        </p:nvSpPr>
        <p:spPr>
          <a:xfrm>
            <a:off x="551673" y="1926473"/>
            <a:ext cx="328312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 i="0" u="none" strike="noStrike" cap="none">
                <a:solidFill>
                  <a:srgbClr val="666666"/>
                </a:solidFill>
              </a:rPr>
              <a:t>1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74" name="Google Shape;474;p28"/>
          <p:cNvSpPr/>
          <p:nvPr/>
        </p:nvSpPr>
        <p:spPr>
          <a:xfrm>
            <a:off x="505885" y="2411589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5" name="Google Shape;475;p28"/>
          <p:cNvSpPr/>
          <p:nvPr/>
        </p:nvSpPr>
        <p:spPr>
          <a:xfrm>
            <a:off x="551673" y="2457447"/>
            <a:ext cx="328312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>
                <a:solidFill>
                  <a:srgbClr val="666666"/>
                </a:solidFill>
              </a:rPr>
              <a:t>2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76" name="Google Shape;476;p28"/>
          <p:cNvSpPr/>
          <p:nvPr/>
        </p:nvSpPr>
        <p:spPr>
          <a:xfrm>
            <a:off x="505885" y="2948985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7" name="Google Shape;477;p28"/>
          <p:cNvSpPr/>
          <p:nvPr/>
        </p:nvSpPr>
        <p:spPr>
          <a:xfrm>
            <a:off x="551673" y="2994843"/>
            <a:ext cx="328312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>
                <a:solidFill>
                  <a:srgbClr val="666666"/>
                </a:solidFill>
              </a:rPr>
              <a:t>3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  <p:sp>
        <p:nvSpPr>
          <p:cNvPr id="478" name="Google Shape;478;p28"/>
          <p:cNvSpPr/>
          <p:nvPr/>
        </p:nvSpPr>
        <p:spPr>
          <a:xfrm>
            <a:off x="505885" y="3512066"/>
            <a:ext cx="419789" cy="420490"/>
          </a:xfrm>
          <a:prstGeom prst="ellipse">
            <a:avLst/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9" name="Google Shape;479;p28"/>
          <p:cNvSpPr/>
          <p:nvPr/>
        </p:nvSpPr>
        <p:spPr>
          <a:xfrm>
            <a:off x="551673" y="3557924"/>
            <a:ext cx="328312" cy="3287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114300" dist="19050" dir="5400000" algn="bl" rotWithShape="0">
              <a:srgbClr val="000000">
                <a:alpha val="745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700" b="1">
                <a:solidFill>
                  <a:srgbClr val="666666"/>
                </a:solidFill>
              </a:rPr>
              <a:t>4</a:t>
            </a:r>
            <a:endParaRPr sz="1700" b="1" i="0" u="none" strike="noStrike" cap="none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9"/>
          <p:cNvSpPr/>
          <p:nvPr/>
        </p:nvSpPr>
        <p:spPr>
          <a:xfrm>
            <a:off x="4625" y="2998333"/>
            <a:ext cx="9144000" cy="42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29"/>
          <p:cNvSpPr/>
          <p:nvPr/>
        </p:nvSpPr>
        <p:spPr>
          <a:xfrm>
            <a:off x="4625" y="1251700"/>
            <a:ext cx="9144000" cy="359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29"/>
          <p:cNvSpPr/>
          <p:nvPr/>
        </p:nvSpPr>
        <p:spPr>
          <a:xfrm>
            <a:off x="328800" y="894000"/>
            <a:ext cx="84864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ПРИМЕР ДИАГНОЗОВ ПО СКП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87" name="Google Shape;487;p29"/>
          <p:cNvSpPr txBox="1"/>
          <p:nvPr/>
        </p:nvSpPr>
        <p:spPr>
          <a:xfrm>
            <a:off x="238350" y="1197875"/>
            <a:ext cx="2093400" cy="14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ОБЩАЯ ХИРУРГИЯ: </a:t>
            </a:r>
            <a:br>
              <a:rPr lang="ru" sz="1000" b="1" i="0" u="none" strike="noStrike" cap="none">
                <a:solidFill>
                  <a:srgbClr val="434343"/>
                </a:solidFill>
              </a:rPr>
            </a:br>
            <a:endParaRPr sz="1000" b="1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900" i="0" u="none" strike="noStrike" cap="none">
                <a:solidFill>
                  <a:srgbClr val="434343"/>
                </a:solidFill>
              </a:rPr>
              <a:t>Вскрытие и дренирование флегмоны, удаление доброкачественных новообразований подкожно-жировой клетчатки, ушивание открытой раны, удаление атеромы;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88" name="Google Shape;488;p29"/>
          <p:cNvSpPr txBox="1"/>
          <p:nvPr/>
        </p:nvSpPr>
        <p:spPr>
          <a:xfrm>
            <a:off x="2476200" y="1197875"/>
            <a:ext cx="18990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УРОЛОГИЯ:</a:t>
            </a:r>
            <a:endParaRPr sz="1000" b="1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900" i="0" u="none" strike="noStrike" cap="none">
                <a:solidFill>
                  <a:srgbClr val="434343"/>
                </a:solidFill>
              </a:rPr>
              <a:t>Цистостомия,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в том числе биопсия предстательной железы, цистоскопия, уретроскопия, чрескожная пункционная нефростомия;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89" name="Google Shape;489;p29"/>
          <p:cNvSpPr txBox="1"/>
          <p:nvPr/>
        </p:nvSpPr>
        <p:spPr>
          <a:xfrm>
            <a:off x="4623150" y="1197875"/>
            <a:ext cx="19899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ГИНЕКОЛОГИЯ: </a:t>
            </a:r>
            <a:br>
              <a:rPr lang="ru" sz="1000" b="1" i="0" u="none" strike="noStrike" cap="none">
                <a:solidFill>
                  <a:srgbClr val="434343"/>
                </a:solidFill>
              </a:rPr>
            </a:br>
            <a:br>
              <a:rPr lang="ru" sz="1000" b="1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гистероскопия, гистерорезектоскопия, гистеросальпингография, разделение внутриматочных сращений, электроэксцизия новообразования шейки матки;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90" name="Google Shape;490;p29"/>
          <p:cNvSpPr txBox="1"/>
          <p:nvPr/>
        </p:nvSpPr>
        <p:spPr>
          <a:xfrm>
            <a:off x="6682750" y="1197875"/>
            <a:ext cx="21681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ОФТАЛЬМОЛОГИЯ: </a:t>
            </a:r>
            <a:br>
              <a:rPr lang="ru" sz="1000" b="1" i="0" u="none" strike="noStrike" cap="none">
                <a:solidFill>
                  <a:srgbClr val="434343"/>
                </a:solidFill>
              </a:rPr>
            </a:b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интравитреальное введение лекарственных препаратов, факоэмульсикация с имплантацией интраокулярной линзы, дисцизия, экстракция вторичной катаракты;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91" name="Google Shape;491;p29"/>
          <p:cNvSpPr txBox="1"/>
          <p:nvPr/>
        </p:nvSpPr>
        <p:spPr>
          <a:xfrm>
            <a:off x="238349" y="2897892"/>
            <a:ext cx="21681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ОТОРИНОЛАРИНГОЛОГИЯ:</a:t>
            </a:r>
            <a:br>
              <a:rPr lang="ru" sz="1000" b="1" i="0" u="none" strike="noStrike" cap="none">
                <a:solidFill>
                  <a:srgbClr val="434343"/>
                </a:solidFill>
              </a:rPr>
            </a:br>
            <a:br>
              <a:rPr lang="ru" sz="1000" b="1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удаление инородного тела носа, удаление инородного тела из слухового отверстия, удаление новообразования глотки, пункция околоносовых пазух;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92" name="Google Shape;492;p29"/>
          <p:cNvSpPr txBox="1"/>
          <p:nvPr/>
        </p:nvSpPr>
        <p:spPr>
          <a:xfrm>
            <a:off x="2476200" y="2897892"/>
            <a:ext cx="19899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КОЛОПРОКТОЛОГИЯ:</a:t>
            </a:r>
            <a:br>
              <a:rPr lang="ru" sz="1000" b="1" i="0" u="none" strike="noStrike" cap="none">
                <a:solidFill>
                  <a:srgbClr val="434343"/>
                </a:solidFill>
              </a:rPr>
            </a:b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удаление полипа толстой кишки эндоскопическое, удаление геморроидальных узлов, удаление полипа анального канала и прямой кишки;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93" name="Google Shape;493;p29"/>
          <p:cNvSpPr txBox="1"/>
          <p:nvPr/>
        </p:nvSpPr>
        <p:spPr>
          <a:xfrm>
            <a:off x="4623150" y="2892055"/>
            <a:ext cx="42276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ТРАВМАТОЛОГИЯ </a:t>
            </a:r>
            <a:br>
              <a:rPr lang="ru" sz="1000" b="1" i="0" u="none" strike="noStrike" cap="none">
                <a:solidFill>
                  <a:srgbClr val="434343"/>
                </a:solidFill>
              </a:rPr>
            </a:br>
            <a:r>
              <a:rPr lang="ru" sz="1000" b="1" i="0" u="none" strike="noStrike" cap="none">
                <a:solidFill>
                  <a:srgbClr val="434343"/>
                </a:solidFill>
              </a:rPr>
              <a:t>И ОРТОПЕДИЯ:</a:t>
            </a:r>
            <a:br>
              <a:rPr lang="ru" sz="1000" b="1" i="0" u="none" strike="noStrike" cap="none">
                <a:solidFill>
                  <a:srgbClr val="434343"/>
                </a:solidFill>
              </a:rPr>
            </a:b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удаление инородного тела кости экстрамедуллярных металлоконструкций, удаление внутреннего фиксирующего устройства, репозиция отломков костей при переломах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cxnSp>
        <p:nvCxnSpPr>
          <p:cNvPr id="494" name="Google Shape;494;p29"/>
          <p:cNvCxnSpPr/>
          <p:nvPr/>
        </p:nvCxnSpPr>
        <p:spPr>
          <a:xfrm>
            <a:off x="2416442" y="1311758"/>
            <a:ext cx="0" cy="29076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495" name="Google Shape;495;p29"/>
          <p:cNvCxnSpPr/>
          <p:nvPr/>
        </p:nvCxnSpPr>
        <p:spPr>
          <a:xfrm>
            <a:off x="6643994" y="1311750"/>
            <a:ext cx="0" cy="14469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496" name="Google Shape;496;p29"/>
          <p:cNvSpPr txBox="1"/>
          <p:nvPr/>
        </p:nvSpPr>
        <p:spPr>
          <a:xfrm>
            <a:off x="4826113" y="4428544"/>
            <a:ext cx="4212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в КС в СКП применяется 332 услуги из 2 575, </a:t>
            </a:r>
            <a:br>
              <a:rPr lang="ru" sz="1100" b="1" i="0" u="none" strike="noStrike" cap="none">
                <a:solidFill>
                  <a:srgbClr val="0B5394"/>
                </a:solidFill>
              </a:rPr>
            </a:br>
            <a:r>
              <a:rPr lang="ru" sz="1100" b="1" i="0" u="none" strike="noStrike" cap="none">
                <a:solidFill>
                  <a:srgbClr val="0B5394"/>
                </a:solidFill>
              </a:rPr>
              <a:t>в ДС 223 услуги из 754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497" name="Google Shape;497;p29"/>
          <p:cNvSpPr/>
          <p:nvPr/>
        </p:nvSpPr>
        <p:spPr>
          <a:xfrm>
            <a:off x="297175" y="4374725"/>
            <a:ext cx="4411800" cy="602400"/>
          </a:xfrm>
          <a:prstGeom prst="roundRect">
            <a:avLst>
              <a:gd name="adj" fmla="val 16667"/>
            </a:avLst>
          </a:prstGeom>
          <a:solidFill>
            <a:srgbClr val="C9DAF8">
              <a:alpha val="28235"/>
            </a:srgbClr>
          </a:solidFill>
          <a:ln w="9525" cap="flat" cmpd="sng">
            <a:solidFill>
              <a:srgbClr val="699EFA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0B5394"/>
                </a:solidFill>
              </a:rPr>
              <a:t>Перечень медицинских услуг, оказываемых </a:t>
            </a:r>
            <a:br>
              <a:rPr lang="ru" sz="1000" b="1" i="0" u="none" strike="noStrike" cap="none">
                <a:solidFill>
                  <a:srgbClr val="0B5394"/>
                </a:solidFill>
              </a:rPr>
            </a:br>
            <a:r>
              <a:rPr lang="ru" sz="1000" b="1" i="0" u="none" strike="noStrike" cap="none">
                <a:solidFill>
                  <a:srgbClr val="0B5394"/>
                </a:solidFill>
              </a:rPr>
              <a:t>в стационаре кратковременного пребывания (в том числе </a:t>
            </a:r>
            <a:br>
              <a:rPr lang="ru" sz="1000" b="1" i="0" u="none" strike="noStrike" cap="none">
                <a:solidFill>
                  <a:srgbClr val="0B5394"/>
                </a:solidFill>
              </a:rPr>
            </a:br>
            <a:r>
              <a:rPr lang="ru" sz="1000" b="1" i="0" u="none" strike="noStrike" cap="none">
                <a:solidFill>
                  <a:srgbClr val="0B5394"/>
                </a:solidFill>
              </a:rPr>
              <a:t>с ДКК SKP) утвержден приложением 9а к ТС</a:t>
            </a:r>
            <a:endParaRPr sz="1000" b="1" i="0" u="none" strike="noStrike" cap="none">
              <a:solidFill>
                <a:srgbClr val="0B5394"/>
              </a:solidFill>
            </a:endParaRPr>
          </a:p>
        </p:txBody>
      </p:sp>
      <p:cxnSp>
        <p:nvCxnSpPr>
          <p:cNvPr id="498" name="Google Shape;498;p29"/>
          <p:cNvCxnSpPr/>
          <p:nvPr/>
        </p:nvCxnSpPr>
        <p:spPr>
          <a:xfrm>
            <a:off x="4495022" y="1311758"/>
            <a:ext cx="0" cy="29076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499" name="Google Shape;499;p29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500" name="Google Shape;500;p29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БЛОК СКП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501" name="Google Shape;501;p29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12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502" name="Google Shape;502;p29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7" name="Google Shape;507;p30"/>
          <p:cNvGraphicFramePr/>
          <p:nvPr/>
        </p:nvGraphicFramePr>
        <p:xfrm>
          <a:off x="298575" y="875725"/>
          <a:ext cx="8546850" cy="3325900"/>
        </p:xfrm>
        <a:graphic>
          <a:graphicData uri="http://schemas.openxmlformats.org/drawingml/2006/table">
            <a:tbl>
              <a:tblPr>
                <a:noFill/>
                <a:tableStyleId>{CCEF12D3-7824-4552-BF50-588210BDB5CB}</a:tableStyleId>
              </a:tblPr>
              <a:tblGrid>
                <a:gridCol w="3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3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3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2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9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4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4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FFFFFF"/>
                          </a:solidFill>
                        </a:rPr>
                        <a:t> №</a:t>
                      </a:r>
                      <a:endParaRPr sz="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FFFFFF"/>
                          </a:solidFill>
                        </a:rPr>
                        <a:t>Наименование показателя</a:t>
                      </a:r>
                      <a:endParaRPr sz="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FFFFFF"/>
                          </a:solidFill>
                        </a:rPr>
                        <a:t>Круглосуточный стационар</a:t>
                      </a:r>
                      <a:endParaRPr sz="800" b="1" u="none" strike="noStrike" cap="none">
                        <a:solidFill>
                          <a:srgbClr val="FFFFFF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i="1" u="none" strike="noStrike" cap="none">
                          <a:solidFill>
                            <a:srgbClr val="FFFFFF"/>
                          </a:solidFill>
                        </a:rPr>
                        <a:t>(минимальная длительность - 4 дня)</a:t>
                      </a:r>
                      <a:endParaRPr sz="700" b="1" i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FFFFFF"/>
                          </a:solidFill>
                        </a:rPr>
                        <a:t> СКП (1 день)</a:t>
                      </a:r>
                      <a:endParaRPr sz="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032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FFFFFF"/>
                          </a:solidFill>
                        </a:rPr>
                        <a:t>     Разница </a:t>
                      </a:r>
                      <a:endParaRPr sz="800" b="1" u="none" strike="noStrike" cap="none">
                        <a:solidFill>
                          <a:srgbClr val="FFFFFF"/>
                        </a:solidFill>
                      </a:endParaRPr>
                    </a:p>
                    <a:p>
                      <a:pPr marL="0" marR="2032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FFFFFF"/>
                          </a:solidFill>
                        </a:rPr>
                        <a:t>     КС - СКП</a:t>
                      </a:r>
                      <a:endParaRPr sz="8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FFFFFF"/>
                          </a:solidFill>
                        </a:rPr>
                        <a:t>Руб.</a:t>
                      </a:r>
                      <a:endParaRPr sz="7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FFFFFF"/>
                          </a:solidFill>
                        </a:rPr>
                        <a:t>Расчет</a:t>
                      </a:r>
                      <a:endParaRPr sz="7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FFFFFF"/>
                          </a:solidFill>
                        </a:rPr>
                        <a:t>Руб.</a:t>
                      </a:r>
                      <a:endParaRPr sz="7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FFFFFF"/>
                          </a:solidFill>
                        </a:rPr>
                        <a:t>Расчет</a:t>
                      </a:r>
                      <a:endParaRPr sz="7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i="1" u="none" strike="noStrike" cap="none">
                          <a:solidFill>
                            <a:srgbClr val="434343"/>
                          </a:solidFill>
                        </a:rPr>
                        <a:t>1</a:t>
                      </a:r>
                      <a:endParaRPr sz="800" i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>
                        <a:alpha val="2823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i="1" u="none" strike="noStrike" cap="none">
                          <a:solidFill>
                            <a:srgbClr val="434343"/>
                          </a:solidFill>
                        </a:rPr>
                        <a:t>2</a:t>
                      </a:r>
                      <a:endParaRPr sz="800" i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>
                        <a:alpha val="2823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i="1" u="none" strike="noStrike" cap="none">
                          <a:solidFill>
                            <a:srgbClr val="434343"/>
                          </a:solidFill>
                        </a:rPr>
                        <a:t>3</a:t>
                      </a:r>
                      <a:endParaRPr sz="800" i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>
                        <a:alpha val="2823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i="1" u="none" strike="noStrike" cap="none">
                          <a:solidFill>
                            <a:srgbClr val="434343"/>
                          </a:solidFill>
                        </a:rPr>
                        <a:t>4</a:t>
                      </a:r>
                      <a:endParaRPr sz="800" i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>
                        <a:alpha val="2823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i="1" u="none" strike="noStrike" cap="none">
                          <a:solidFill>
                            <a:srgbClr val="434343"/>
                          </a:solidFill>
                        </a:rPr>
                        <a:t>5</a:t>
                      </a:r>
                      <a:endParaRPr sz="800" i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>
                        <a:alpha val="2823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i="1" u="none" strike="noStrike" cap="none">
                          <a:solidFill>
                            <a:srgbClr val="434343"/>
                          </a:solidFill>
                        </a:rPr>
                        <a:t>6</a:t>
                      </a:r>
                      <a:endParaRPr sz="800" i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>
                        <a:alpha val="2823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i="1" u="none" strike="noStrike" cap="none">
                          <a:solidFill>
                            <a:srgbClr val="434343"/>
                          </a:solidFill>
                        </a:rPr>
                        <a:t>7=3-5</a:t>
                      </a:r>
                      <a:endParaRPr sz="800" i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>
                        <a:alpha val="2823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150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Средняя стоимость </a:t>
                      </a:r>
                      <a:b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</a:b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законченного случая за март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37 787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37 787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0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725">
                <a:tc gridSpan="7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ru" sz="900" b="1" u="none" strike="noStrike" cap="none">
                          <a:solidFill>
                            <a:srgbClr val="434343"/>
                          </a:solidFill>
                        </a:rPr>
                        <a:t>Основные расходы, которые зависят от длительности лечения и условий оказания мед помощи</a:t>
                      </a:r>
                      <a:r>
                        <a:rPr lang="ru" sz="900" u="none" strike="noStrike" cap="none">
                          <a:solidFill>
                            <a:srgbClr val="434343"/>
                          </a:solidFill>
                        </a:rPr>
                        <a:t> </a:t>
                      </a:r>
                      <a:endParaRPr sz="9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F4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1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Расходы на питание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1 644,3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143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411,07 ср. ст-сть в сутки * 4 дня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-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794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в СКП </a:t>
                      </a:r>
                      <a:b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</a:b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не предусмотрено питание пациентов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CC0000"/>
                          </a:solidFill>
                        </a:rPr>
                        <a:t>1 644,3</a:t>
                      </a:r>
                      <a:endParaRPr sz="800" u="none" strike="noStrike" cap="none">
                        <a:solidFill>
                          <a:srgbClr val="CC0000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2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4572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Расходы </a:t>
                      </a:r>
                      <a:b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</a:b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на медикаменты </a:t>
                      </a:r>
                      <a:b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</a:b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и расходные материалы 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360050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2 800,0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62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700 руб ср ст-сть в сутки * 4 дня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700,0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1 день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CC0000"/>
                          </a:solidFill>
                        </a:rPr>
                        <a:t>2 100,0</a:t>
                      </a:r>
                      <a:endParaRPr sz="800" u="none" strike="noStrike" cap="none">
                        <a:solidFill>
                          <a:srgbClr val="CC0000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3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429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Расходы </a:t>
                      </a:r>
                      <a:b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</a:b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на заработную плату </a:t>
                      </a:r>
                      <a:b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</a:b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с начислениями 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2160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3 103,6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016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круглосуточный пост врач, средний, младший на 20 коек и 4 дня 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1016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(158+79+79)*4,5*1,302/20/30*4=3 103,6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1 304,5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890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дневной пост врач,средний, младший на 20 коек и 1 день (158+79+79)*1,302/2 0/20=1034,5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CC0000"/>
                          </a:solidFill>
                        </a:rPr>
                        <a:t>1 799,1 </a:t>
                      </a:r>
                      <a:endParaRPr sz="800" u="none" strike="noStrike" cap="none">
                        <a:solidFill>
                          <a:srgbClr val="CC0000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8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  <a:t>Итого </a:t>
                      </a:r>
                      <a:b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</a:b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по различающимся расходам</a:t>
                      </a:r>
                      <a:endParaRPr sz="10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  <a:t>7 547,9</a:t>
                      </a:r>
                      <a:endParaRPr sz="10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  <a:t>2 004,5</a:t>
                      </a:r>
                      <a:endParaRPr sz="10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CC0000"/>
                          </a:solidFill>
                        </a:rPr>
                        <a:t>5 543,4</a:t>
                      </a:r>
                      <a:endParaRPr sz="1000" b="1" u="none" strike="noStrike" cap="none">
                        <a:solidFill>
                          <a:srgbClr val="CC0000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08" name="Google Shape;508;p30"/>
          <p:cNvSpPr/>
          <p:nvPr/>
        </p:nvSpPr>
        <p:spPr>
          <a:xfrm>
            <a:off x="298725" y="4312079"/>
            <a:ext cx="8547000" cy="7266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774000" tIns="91425" rIns="91425" bIns="91425" anchor="ctr" anchorCtr="0">
            <a:no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ru" sz="1500" b="1" i="0" u="none" strike="noStrike" cap="none">
                <a:solidFill>
                  <a:srgbClr val="0B5394"/>
                </a:solidFill>
              </a:rPr>
              <a:t>Снижение расходов  – 231,1 млн. руб. в год</a:t>
            </a:r>
            <a:br>
              <a:rPr lang="ru" sz="1500" b="1" i="0" u="none" strike="noStrike" cap="none">
                <a:solidFill>
                  <a:srgbClr val="0B5394"/>
                </a:solidFill>
              </a:rPr>
            </a:br>
            <a:r>
              <a:rPr lang="ru" sz="800" b="1" i="1" u="none" strike="noStrike" cap="none">
                <a:solidFill>
                  <a:srgbClr val="0B5394"/>
                </a:solidFill>
              </a:rPr>
              <a:t>(плановое количество госпитализаций в СКП за 10 мес 42 020  х 5,5 тыс. руб.)</a:t>
            </a:r>
            <a:endParaRPr sz="800" b="1" i="1" u="none" strike="noStrike" cap="none">
              <a:solidFill>
                <a:srgbClr val="0B5394"/>
              </a:solidFill>
            </a:endParaRPr>
          </a:p>
        </p:txBody>
      </p:sp>
      <p:grpSp>
        <p:nvGrpSpPr>
          <p:cNvPr id="509" name="Google Shape;509;p30"/>
          <p:cNvGrpSpPr/>
          <p:nvPr/>
        </p:nvGrpSpPr>
        <p:grpSpPr>
          <a:xfrm>
            <a:off x="510478" y="4447308"/>
            <a:ext cx="418285" cy="492164"/>
            <a:chOff x="2226192" y="2996844"/>
            <a:chExt cx="736676" cy="866943"/>
          </a:xfrm>
        </p:grpSpPr>
        <p:sp>
          <p:nvSpPr>
            <p:cNvPr id="510" name="Google Shape;510;p30"/>
            <p:cNvSpPr/>
            <p:nvPr/>
          </p:nvSpPr>
          <p:spPr>
            <a:xfrm>
              <a:off x="2226192" y="2996844"/>
              <a:ext cx="736676" cy="866943"/>
            </a:xfrm>
            <a:custGeom>
              <a:avLst/>
              <a:gdLst/>
              <a:ahLst/>
              <a:cxnLst/>
              <a:rect l="l" t="t" r="r" b="b"/>
              <a:pathLst>
                <a:path w="736676" h="866943" extrusionOk="0">
                  <a:moveTo>
                    <a:pt x="438531" y="246132"/>
                  </a:moveTo>
                  <a:cubicBezTo>
                    <a:pt x="438531" y="294805"/>
                    <a:pt x="438531" y="343382"/>
                    <a:pt x="438531" y="392055"/>
                  </a:cubicBezTo>
                  <a:cubicBezTo>
                    <a:pt x="438531" y="403199"/>
                    <a:pt x="439865" y="403961"/>
                    <a:pt x="450818" y="402437"/>
                  </a:cubicBezTo>
                  <a:cubicBezTo>
                    <a:pt x="490442" y="397008"/>
                    <a:pt x="529971" y="396436"/>
                    <a:pt x="569786" y="400723"/>
                  </a:cubicBezTo>
                  <a:cubicBezTo>
                    <a:pt x="605790" y="404533"/>
                    <a:pt x="640842" y="411772"/>
                    <a:pt x="674370" y="425773"/>
                  </a:cubicBezTo>
                  <a:cubicBezTo>
                    <a:pt x="683324" y="429488"/>
                    <a:pt x="691801" y="434060"/>
                    <a:pt x="699992" y="439299"/>
                  </a:cubicBezTo>
                  <a:cubicBezTo>
                    <a:pt x="724091" y="454729"/>
                    <a:pt x="737140" y="474922"/>
                    <a:pt x="736664" y="505402"/>
                  </a:cubicBezTo>
                  <a:cubicBezTo>
                    <a:pt x="735330" y="582174"/>
                    <a:pt x="735902" y="658945"/>
                    <a:pt x="736378" y="735717"/>
                  </a:cubicBezTo>
                  <a:cubicBezTo>
                    <a:pt x="736473" y="755910"/>
                    <a:pt x="728663" y="771436"/>
                    <a:pt x="714089" y="784104"/>
                  </a:cubicBezTo>
                  <a:cubicBezTo>
                    <a:pt x="690658" y="804487"/>
                    <a:pt x="662368" y="814679"/>
                    <a:pt x="632936" y="822299"/>
                  </a:cubicBezTo>
                  <a:cubicBezTo>
                    <a:pt x="591598" y="833062"/>
                    <a:pt x="549402" y="837158"/>
                    <a:pt x="506825" y="836206"/>
                  </a:cubicBezTo>
                  <a:cubicBezTo>
                    <a:pt x="472916" y="835444"/>
                    <a:pt x="439103" y="832015"/>
                    <a:pt x="406051" y="823442"/>
                  </a:cubicBezTo>
                  <a:cubicBezTo>
                    <a:pt x="400431" y="822013"/>
                    <a:pt x="396050" y="823061"/>
                    <a:pt x="391382" y="826395"/>
                  </a:cubicBezTo>
                  <a:cubicBezTo>
                    <a:pt x="348996" y="856589"/>
                    <a:pt x="301562" y="870400"/>
                    <a:pt x="249746" y="866209"/>
                  </a:cubicBezTo>
                  <a:cubicBezTo>
                    <a:pt x="149543" y="858018"/>
                    <a:pt x="73247" y="784485"/>
                    <a:pt x="56388" y="691711"/>
                  </a:cubicBezTo>
                  <a:cubicBezTo>
                    <a:pt x="54959" y="683996"/>
                    <a:pt x="52864" y="675995"/>
                    <a:pt x="53340" y="668280"/>
                  </a:cubicBezTo>
                  <a:cubicBezTo>
                    <a:pt x="54007" y="657707"/>
                    <a:pt x="49244" y="652659"/>
                    <a:pt x="40672" y="648087"/>
                  </a:cubicBezTo>
                  <a:cubicBezTo>
                    <a:pt x="28670" y="641705"/>
                    <a:pt x="18288" y="633133"/>
                    <a:pt x="10382" y="621893"/>
                  </a:cubicBezTo>
                  <a:cubicBezTo>
                    <a:pt x="3429" y="612178"/>
                    <a:pt x="0" y="601700"/>
                    <a:pt x="0" y="589794"/>
                  </a:cubicBezTo>
                  <a:cubicBezTo>
                    <a:pt x="95" y="425678"/>
                    <a:pt x="95" y="261658"/>
                    <a:pt x="0" y="97542"/>
                  </a:cubicBezTo>
                  <a:cubicBezTo>
                    <a:pt x="0" y="76492"/>
                    <a:pt x="10192" y="61442"/>
                    <a:pt x="25622" y="48964"/>
                  </a:cubicBezTo>
                  <a:cubicBezTo>
                    <a:pt x="48006" y="30867"/>
                    <a:pt x="74390" y="21437"/>
                    <a:pt x="101727" y="14198"/>
                  </a:cubicBezTo>
                  <a:cubicBezTo>
                    <a:pt x="153829" y="482"/>
                    <a:pt x="206693" y="-2375"/>
                    <a:pt x="260223" y="1720"/>
                  </a:cubicBezTo>
                  <a:cubicBezTo>
                    <a:pt x="299561" y="4673"/>
                    <a:pt x="337947" y="11817"/>
                    <a:pt x="374523" y="26962"/>
                  </a:cubicBezTo>
                  <a:cubicBezTo>
                    <a:pt x="388620" y="32772"/>
                    <a:pt x="401860" y="40297"/>
                    <a:pt x="413766" y="50012"/>
                  </a:cubicBezTo>
                  <a:cubicBezTo>
                    <a:pt x="430816" y="64014"/>
                    <a:pt x="438722" y="81635"/>
                    <a:pt x="438531" y="103733"/>
                  </a:cubicBezTo>
                  <a:cubicBezTo>
                    <a:pt x="438245" y="151168"/>
                    <a:pt x="438531" y="198697"/>
                    <a:pt x="438531" y="246132"/>
                  </a:cubicBezTo>
                  <a:close/>
                  <a:moveTo>
                    <a:pt x="455581" y="631990"/>
                  </a:moveTo>
                  <a:cubicBezTo>
                    <a:pt x="451199" y="594175"/>
                    <a:pt x="437007" y="560362"/>
                    <a:pt x="412528" y="530929"/>
                  </a:cubicBezTo>
                  <a:cubicBezTo>
                    <a:pt x="409956" y="527881"/>
                    <a:pt x="407956" y="527881"/>
                    <a:pt x="405384" y="530644"/>
                  </a:cubicBezTo>
                  <a:cubicBezTo>
                    <a:pt x="404431" y="531691"/>
                    <a:pt x="403289" y="532739"/>
                    <a:pt x="402146" y="533692"/>
                  </a:cubicBezTo>
                  <a:cubicBezTo>
                    <a:pt x="396430" y="538359"/>
                    <a:pt x="390430" y="539597"/>
                    <a:pt x="384905" y="533882"/>
                  </a:cubicBezTo>
                  <a:cubicBezTo>
                    <a:pt x="379667" y="528453"/>
                    <a:pt x="380524" y="522166"/>
                    <a:pt x="385667" y="517499"/>
                  </a:cubicBezTo>
                  <a:cubicBezTo>
                    <a:pt x="392049" y="511689"/>
                    <a:pt x="390525" y="508355"/>
                    <a:pt x="384334" y="503497"/>
                  </a:cubicBezTo>
                  <a:cubicBezTo>
                    <a:pt x="357854" y="482923"/>
                    <a:pt x="328136" y="470065"/>
                    <a:pt x="295085" y="464731"/>
                  </a:cubicBezTo>
                  <a:cubicBezTo>
                    <a:pt x="281369" y="462540"/>
                    <a:pt x="281083" y="462349"/>
                    <a:pt x="277559" y="475399"/>
                  </a:cubicBezTo>
                  <a:cubicBezTo>
                    <a:pt x="275939" y="481590"/>
                    <a:pt x="272129" y="485114"/>
                    <a:pt x="265652" y="484733"/>
                  </a:cubicBezTo>
                  <a:cubicBezTo>
                    <a:pt x="259080" y="484352"/>
                    <a:pt x="255746" y="480352"/>
                    <a:pt x="254889" y="474065"/>
                  </a:cubicBezTo>
                  <a:cubicBezTo>
                    <a:pt x="253460" y="463111"/>
                    <a:pt x="252603" y="462349"/>
                    <a:pt x="241268" y="464064"/>
                  </a:cubicBezTo>
                  <a:cubicBezTo>
                    <a:pt x="207645" y="469112"/>
                    <a:pt x="177070" y="481495"/>
                    <a:pt x="149924" y="502259"/>
                  </a:cubicBezTo>
                  <a:cubicBezTo>
                    <a:pt x="143447" y="507212"/>
                    <a:pt x="139446" y="511022"/>
                    <a:pt x="147637" y="518356"/>
                  </a:cubicBezTo>
                  <a:cubicBezTo>
                    <a:pt x="152400" y="522643"/>
                    <a:pt x="152114" y="529215"/>
                    <a:pt x="147257" y="534168"/>
                  </a:cubicBezTo>
                  <a:cubicBezTo>
                    <a:pt x="142399" y="539121"/>
                    <a:pt x="136874" y="538740"/>
                    <a:pt x="131540" y="534454"/>
                  </a:cubicBezTo>
                  <a:cubicBezTo>
                    <a:pt x="122682" y="527405"/>
                    <a:pt x="122682" y="527405"/>
                    <a:pt x="115443" y="536930"/>
                  </a:cubicBezTo>
                  <a:cubicBezTo>
                    <a:pt x="94678" y="564362"/>
                    <a:pt x="81915" y="595033"/>
                    <a:pt x="77248" y="629227"/>
                  </a:cubicBezTo>
                  <a:cubicBezTo>
                    <a:pt x="76200" y="637133"/>
                    <a:pt x="76962" y="641705"/>
                    <a:pt x="86201" y="641800"/>
                  </a:cubicBezTo>
                  <a:cubicBezTo>
                    <a:pt x="93726" y="641896"/>
                    <a:pt x="98584" y="645896"/>
                    <a:pt x="98108" y="653897"/>
                  </a:cubicBezTo>
                  <a:cubicBezTo>
                    <a:pt x="97631" y="661993"/>
                    <a:pt x="92011" y="664946"/>
                    <a:pt x="84677" y="664375"/>
                  </a:cubicBezTo>
                  <a:cubicBezTo>
                    <a:pt x="76772" y="663803"/>
                    <a:pt x="76010" y="668185"/>
                    <a:pt x="76867" y="674185"/>
                  </a:cubicBezTo>
                  <a:cubicBezTo>
                    <a:pt x="81534" y="710095"/>
                    <a:pt x="94583" y="742575"/>
                    <a:pt x="116872" y="771245"/>
                  </a:cubicBezTo>
                  <a:cubicBezTo>
                    <a:pt x="121539" y="777151"/>
                    <a:pt x="124968" y="778484"/>
                    <a:pt x="130588" y="772579"/>
                  </a:cubicBezTo>
                  <a:cubicBezTo>
                    <a:pt x="135350" y="767626"/>
                    <a:pt x="141637" y="766864"/>
                    <a:pt x="147066" y="771817"/>
                  </a:cubicBezTo>
                  <a:cubicBezTo>
                    <a:pt x="151829" y="776198"/>
                    <a:pt x="151543" y="781723"/>
                    <a:pt x="148399" y="787057"/>
                  </a:cubicBezTo>
                  <a:cubicBezTo>
                    <a:pt x="147542" y="788581"/>
                    <a:pt x="146304" y="789914"/>
                    <a:pt x="144971" y="791057"/>
                  </a:cubicBezTo>
                  <a:cubicBezTo>
                    <a:pt x="141161" y="794486"/>
                    <a:pt x="141827" y="797344"/>
                    <a:pt x="145542" y="800392"/>
                  </a:cubicBezTo>
                  <a:cubicBezTo>
                    <a:pt x="174974" y="824299"/>
                    <a:pt x="208598" y="838206"/>
                    <a:pt x="246126" y="842587"/>
                  </a:cubicBezTo>
                  <a:cubicBezTo>
                    <a:pt x="251651" y="843254"/>
                    <a:pt x="255175" y="841921"/>
                    <a:pt x="254794" y="835158"/>
                  </a:cubicBezTo>
                  <a:cubicBezTo>
                    <a:pt x="254318" y="827443"/>
                    <a:pt x="257270" y="821823"/>
                    <a:pt x="265938" y="821537"/>
                  </a:cubicBezTo>
                  <a:cubicBezTo>
                    <a:pt x="274796" y="821251"/>
                    <a:pt x="277844" y="827347"/>
                    <a:pt x="277940" y="834682"/>
                  </a:cubicBezTo>
                  <a:cubicBezTo>
                    <a:pt x="278035" y="842492"/>
                    <a:pt x="282226" y="843349"/>
                    <a:pt x="288227" y="842492"/>
                  </a:cubicBezTo>
                  <a:cubicBezTo>
                    <a:pt x="323469" y="837634"/>
                    <a:pt x="355378" y="824966"/>
                    <a:pt x="383667" y="803059"/>
                  </a:cubicBezTo>
                  <a:cubicBezTo>
                    <a:pt x="390239" y="798010"/>
                    <a:pt x="392906" y="794391"/>
                    <a:pt x="385096" y="787914"/>
                  </a:cubicBezTo>
                  <a:cubicBezTo>
                    <a:pt x="379857" y="783628"/>
                    <a:pt x="379952" y="777436"/>
                    <a:pt x="384715" y="772293"/>
                  </a:cubicBezTo>
                  <a:cubicBezTo>
                    <a:pt x="389477" y="767340"/>
                    <a:pt x="395097" y="767626"/>
                    <a:pt x="400622" y="771340"/>
                  </a:cubicBezTo>
                  <a:cubicBezTo>
                    <a:pt x="401860" y="772102"/>
                    <a:pt x="403003" y="773150"/>
                    <a:pt x="403860" y="774293"/>
                  </a:cubicBezTo>
                  <a:cubicBezTo>
                    <a:pt x="407384" y="778865"/>
                    <a:pt x="410242" y="778198"/>
                    <a:pt x="413290" y="773722"/>
                  </a:cubicBezTo>
                  <a:cubicBezTo>
                    <a:pt x="417576" y="767435"/>
                    <a:pt x="422529" y="761625"/>
                    <a:pt x="426625" y="755243"/>
                  </a:cubicBezTo>
                  <a:cubicBezTo>
                    <a:pt x="442627" y="730192"/>
                    <a:pt x="452438" y="702856"/>
                    <a:pt x="455200" y="673138"/>
                  </a:cubicBezTo>
                  <a:cubicBezTo>
                    <a:pt x="455676" y="667613"/>
                    <a:pt x="454628" y="663898"/>
                    <a:pt x="447866" y="664375"/>
                  </a:cubicBezTo>
                  <a:cubicBezTo>
                    <a:pt x="440531" y="664851"/>
                    <a:pt x="434816" y="661898"/>
                    <a:pt x="434245" y="653992"/>
                  </a:cubicBezTo>
                  <a:cubicBezTo>
                    <a:pt x="433578" y="645515"/>
                    <a:pt x="439388" y="641991"/>
                    <a:pt x="446913" y="641515"/>
                  </a:cubicBezTo>
                  <a:cubicBezTo>
                    <a:pt x="453485" y="641038"/>
                    <a:pt x="456819" y="638752"/>
                    <a:pt x="455581" y="631990"/>
                  </a:cubicBezTo>
                  <a:close/>
                  <a:moveTo>
                    <a:pt x="414814" y="221653"/>
                  </a:moveTo>
                  <a:cubicBezTo>
                    <a:pt x="393478" y="238036"/>
                    <a:pt x="371094" y="247846"/>
                    <a:pt x="347281" y="254800"/>
                  </a:cubicBezTo>
                  <a:cubicBezTo>
                    <a:pt x="289465" y="271754"/>
                    <a:pt x="230505" y="275088"/>
                    <a:pt x="170783" y="270040"/>
                  </a:cubicBezTo>
                  <a:cubicBezTo>
                    <a:pt x="158877" y="268992"/>
                    <a:pt x="146971" y="266992"/>
                    <a:pt x="135160" y="264896"/>
                  </a:cubicBezTo>
                  <a:cubicBezTo>
                    <a:pt x="128397" y="263658"/>
                    <a:pt x="125063" y="258800"/>
                    <a:pt x="126016" y="252037"/>
                  </a:cubicBezTo>
                  <a:cubicBezTo>
                    <a:pt x="126968" y="245656"/>
                    <a:pt x="131350" y="242512"/>
                    <a:pt x="137827" y="242608"/>
                  </a:cubicBezTo>
                  <a:cubicBezTo>
                    <a:pt x="141065" y="242703"/>
                    <a:pt x="144304" y="242798"/>
                    <a:pt x="147447" y="243274"/>
                  </a:cubicBezTo>
                  <a:cubicBezTo>
                    <a:pt x="200025" y="251275"/>
                    <a:pt x="252508" y="250513"/>
                    <a:pt x="304705" y="240988"/>
                  </a:cubicBezTo>
                  <a:cubicBezTo>
                    <a:pt x="335947" y="235273"/>
                    <a:pt x="366331" y="226701"/>
                    <a:pt x="393002" y="208413"/>
                  </a:cubicBezTo>
                  <a:cubicBezTo>
                    <a:pt x="402812" y="201650"/>
                    <a:pt x="412528" y="193840"/>
                    <a:pt x="413956" y="181457"/>
                  </a:cubicBezTo>
                  <a:cubicBezTo>
                    <a:pt x="415480" y="168027"/>
                    <a:pt x="414338" y="154311"/>
                    <a:pt x="414338" y="139547"/>
                  </a:cubicBezTo>
                  <a:cubicBezTo>
                    <a:pt x="404908" y="145548"/>
                    <a:pt x="396716" y="151549"/>
                    <a:pt x="387572" y="156025"/>
                  </a:cubicBezTo>
                  <a:cubicBezTo>
                    <a:pt x="350806" y="174123"/>
                    <a:pt x="311468" y="182029"/>
                    <a:pt x="270986" y="186410"/>
                  </a:cubicBezTo>
                  <a:cubicBezTo>
                    <a:pt x="227362" y="191173"/>
                    <a:pt x="183928" y="189839"/>
                    <a:pt x="140684" y="182981"/>
                  </a:cubicBezTo>
                  <a:cubicBezTo>
                    <a:pt x="99346" y="176409"/>
                    <a:pt x="59531" y="165741"/>
                    <a:pt x="23717" y="139261"/>
                  </a:cubicBezTo>
                  <a:cubicBezTo>
                    <a:pt x="23717" y="148882"/>
                    <a:pt x="24670" y="157073"/>
                    <a:pt x="23527" y="164979"/>
                  </a:cubicBezTo>
                  <a:cubicBezTo>
                    <a:pt x="20479" y="187267"/>
                    <a:pt x="32099" y="200983"/>
                    <a:pt x="49530" y="211651"/>
                  </a:cubicBezTo>
                  <a:cubicBezTo>
                    <a:pt x="51530" y="212890"/>
                    <a:pt x="53626" y="214033"/>
                    <a:pt x="55435" y="215366"/>
                  </a:cubicBezTo>
                  <a:cubicBezTo>
                    <a:pt x="61341" y="219652"/>
                    <a:pt x="62770" y="225367"/>
                    <a:pt x="59055" y="231463"/>
                  </a:cubicBezTo>
                  <a:cubicBezTo>
                    <a:pt x="55435" y="237274"/>
                    <a:pt x="49721" y="238417"/>
                    <a:pt x="43720" y="235178"/>
                  </a:cubicBezTo>
                  <a:cubicBezTo>
                    <a:pt x="38576" y="232416"/>
                    <a:pt x="33719" y="229082"/>
                    <a:pt x="28956" y="225653"/>
                  </a:cubicBezTo>
                  <a:cubicBezTo>
                    <a:pt x="25051" y="222891"/>
                    <a:pt x="23717" y="224320"/>
                    <a:pt x="23717" y="228415"/>
                  </a:cubicBezTo>
                  <a:cubicBezTo>
                    <a:pt x="23717" y="236607"/>
                    <a:pt x="24289" y="244894"/>
                    <a:pt x="23527" y="252990"/>
                  </a:cubicBezTo>
                  <a:cubicBezTo>
                    <a:pt x="22003" y="269278"/>
                    <a:pt x="29813" y="280422"/>
                    <a:pt x="42101" y="289375"/>
                  </a:cubicBezTo>
                  <a:cubicBezTo>
                    <a:pt x="54007" y="298138"/>
                    <a:pt x="67056" y="304711"/>
                    <a:pt x="80867" y="309664"/>
                  </a:cubicBezTo>
                  <a:cubicBezTo>
                    <a:pt x="125730" y="325951"/>
                    <a:pt x="172307" y="331285"/>
                    <a:pt x="219742" y="331190"/>
                  </a:cubicBezTo>
                  <a:cubicBezTo>
                    <a:pt x="266319" y="331095"/>
                    <a:pt x="312039" y="326047"/>
                    <a:pt x="356045" y="309949"/>
                  </a:cubicBezTo>
                  <a:cubicBezTo>
                    <a:pt x="372904" y="303758"/>
                    <a:pt x="389001" y="296233"/>
                    <a:pt x="402336" y="283660"/>
                  </a:cubicBezTo>
                  <a:cubicBezTo>
                    <a:pt x="408718" y="277660"/>
                    <a:pt x="414052" y="270706"/>
                    <a:pt x="414528" y="261943"/>
                  </a:cubicBezTo>
                  <a:cubicBezTo>
                    <a:pt x="415385" y="249275"/>
                    <a:pt x="414814" y="236416"/>
                    <a:pt x="414814" y="221653"/>
                  </a:cubicBezTo>
                  <a:close/>
                  <a:moveTo>
                    <a:pt x="216884" y="23818"/>
                  </a:moveTo>
                  <a:cubicBezTo>
                    <a:pt x="193262" y="23247"/>
                    <a:pt x="166687" y="24961"/>
                    <a:pt x="140399" y="29629"/>
                  </a:cubicBezTo>
                  <a:cubicBezTo>
                    <a:pt x="107061" y="35629"/>
                    <a:pt x="74486" y="43726"/>
                    <a:pt x="45815" y="62871"/>
                  </a:cubicBezTo>
                  <a:cubicBezTo>
                    <a:pt x="16383" y="82492"/>
                    <a:pt x="16288" y="105733"/>
                    <a:pt x="45434" y="125926"/>
                  </a:cubicBezTo>
                  <a:cubicBezTo>
                    <a:pt x="46196" y="126403"/>
                    <a:pt x="46958" y="126879"/>
                    <a:pt x="47625" y="127355"/>
                  </a:cubicBezTo>
                  <a:cubicBezTo>
                    <a:pt x="66961" y="140119"/>
                    <a:pt x="88487" y="147643"/>
                    <a:pt x="110776" y="153073"/>
                  </a:cubicBezTo>
                  <a:cubicBezTo>
                    <a:pt x="158306" y="164788"/>
                    <a:pt x="206597" y="167646"/>
                    <a:pt x="255365" y="164122"/>
                  </a:cubicBezTo>
                  <a:cubicBezTo>
                    <a:pt x="290894" y="161550"/>
                    <a:pt x="325660" y="155644"/>
                    <a:pt x="358997" y="142976"/>
                  </a:cubicBezTo>
                  <a:cubicBezTo>
                    <a:pt x="374904" y="136880"/>
                    <a:pt x="390335" y="129641"/>
                    <a:pt x="402717" y="117449"/>
                  </a:cubicBezTo>
                  <a:cubicBezTo>
                    <a:pt x="418719" y="101733"/>
                    <a:pt x="418529" y="86874"/>
                    <a:pt x="402336" y="71158"/>
                  </a:cubicBezTo>
                  <a:cubicBezTo>
                    <a:pt x="390049" y="59347"/>
                    <a:pt x="375095" y="51917"/>
                    <a:pt x="359378" y="46012"/>
                  </a:cubicBezTo>
                  <a:cubicBezTo>
                    <a:pt x="314516" y="29152"/>
                    <a:pt x="267748" y="23342"/>
                    <a:pt x="216884" y="23818"/>
                  </a:cubicBezTo>
                  <a:close/>
                  <a:moveTo>
                    <a:pt x="351187" y="456539"/>
                  </a:moveTo>
                  <a:cubicBezTo>
                    <a:pt x="399002" y="478637"/>
                    <a:pt x="434054" y="511879"/>
                    <a:pt x="457581" y="557123"/>
                  </a:cubicBezTo>
                  <a:cubicBezTo>
                    <a:pt x="459105" y="560076"/>
                    <a:pt x="461581" y="560933"/>
                    <a:pt x="464725" y="561219"/>
                  </a:cubicBezTo>
                  <a:cubicBezTo>
                    <a:pt x="514826" y="565315"/>
                    <a:pt x="564737" y="564838"/>
                    <a:pt x="613982" y="553885"/>
                  </a:cubicBezTo>
                  <a:cubicBezTo>
                    <a:pt x="642938" y="547503"/>
                    <a:pt x="671227" y="538835"/>
                    <a:pt x="695325" y="520452"/>
                  </a:cubicBezTo>
                  <a:cubicBezTo>
                    <a:pt x="718280" y="502926"/>
                    <a:pt x="718185" y="482542"/>
                    <a:pt x="695611" y="464826"/>
                  </a:cubicBezTo>
                  <a:cubicBezTo>
                    <a:pt x="680180" y="452729"/>
                    <a:pt x="662464" y="444919"/>
                    <a:pt x="643890" y="439299"/>
                  </a:cubicBezTo>
                  <a:cubicBezTo>
                    <a:pt x="569690" y="417010"/>
                    <a:pt x="494729" y="416153"/>
                    <a:pt x="419291" y="431584"/>
                  </a:cubicBezTo>
                  <a:cubicBezTo>
                    <a:pt x="396050" y="436346"/>
                    <a:pt x="373571" y="443395"/>
                    <a:pt x="351187" y="456539"/>
                  </a:cubicBezTo>
                  <a:close/>
                  <a:moveTo>
                    <a:pt x="414909" y="304425"/>
                  </a:moveTo>
                  <a:cubicBezTo>
                    <a:pt x="401288" y="314807"/>
                    <a:pt x="388144" y="322522"/>
                    <a:pt x="374047" y="328237"/>
                  </a:cubicBezTo>
                  <a:cubicBezTo>
                    <a:pt x="330994" y="345859"/>
                    <a:pt x="285655" y="352717"/>
                    <a:pt x="239554" y="354526"/>
                  </a:cubicBezTo>
                  <a:cubicBezTo>
                    <a:pt x="212408" y="355574"/>
                    <a:pt x="185166" y="355003"/>
                    <a:pt x="158115" y="351288"/>
                  </a:cubicBezTo>
                  <a:cubicBezTo>
                    <a:pt x="112586" y="345192"/>
                    <a:pt x="68104" y="335762"/>
                    <a:pt x="29432" y="308806"/>
                  </a:cubicBezTo>
                  <a:cubicBezTo>
                    <a:pt x="25336" y="305949"/>
                    <a:pt x="23717" y="306806"/>
                    <a:pt x="23813" y="311664"/>
                  </a:cubicBezTo>
                  <a:cubicBezTo>
                    <a:pt x="23813" y="321284"/>
                    <a:pt x="24098" y="331000"/>
                    <a:pt x="23717" y="340620"/>
                  </a:cubicBezTo>
                  <a:cubicBezTo>
                    <a:pt x="23432" y="350050"/>
                    <a:pt x="27051" y="357670"/>
                    <a:pt x="33338" y="364337"/>
                  </a:cubicBezTo>
                  <a:cubicBezTo>
                    <a:pt x="43910" y="375386"/>
                    <a:pt x="56959" y="382530"/>
                    <a:pt x="70675" y="388435"/>
                  </a:cubicBezTo>
                  <a:cubicBezTo>
                    <a:pt x="105727" y="403580"/>
                    <a:pt x="142875" y="410343"/>
                    <a:pt x="180594" y="413010"/>
                  </a:cubicBezTo>
                  <a:cubicBezTo>
                    <a:pt x="220028" y="415772"/>
                    <a:pt x="259556" y="414915"/>
                    <a:pt x="298609" y="407962"/>
                  </a:cubicBezTo>
                  <a:cubicBezTo>
                    <a:pt x="331089" y="402247"/>
                    <a:pt x="362712" y="393960"/>
                    <a:pt x="390811" y="375767"/>
                  </a:cubicBezTo>
                  <a:cubicBezTo>
                    <a:pt x="402527" y="368147"/>
                    <a:pt x="413385" y="359003"/>
                    <a:pt x="414623" y="343858"/>
                  </a:cubicBezTo>
                  <a:cubicBezTo>
                    <a:pt x="415671" y="331571"/>
                    <a:pt x="414909" y="318903"/>
                    <a:pt x="414909" y="304425"/>
                  </a:cubicBezTo>
                  <a:close/>
                  <a:moveTo>
                    <a:pt x="711994" y="703141"/>
                  </a:moveTo>
                  <a:cubicBezTo>
                    <a:pt x="696373" y="715238"/>
                    <a:pt x="680847" y="723334"/>
                    <a:pt x="664274" y="729335"/>
                  </a:cubicBezTo>
                  <a:cubicBezTo>
                    <a:pt x="611219" y="748576"/>
                    <a:pt x="556355" y="754386"/>
                    <a:pt x="500348" y="752481"/>
                  </a:cubicBezTo>
                  <a:cubicBezTo>
                    <a:pt x="488632" y="752100"/>
                    <a:pt x="476917" y="752100"/>
                    <a:pt x="465296" y="750385"/>
                  </a:cubicBezTo>
                  <a:cubicBezTo>
                    <a:pt x="459677" y="749623"/>
                    <a:pt x="456057" y="751433"/>
                    <a:pt x="453200" y="756672"/>
                  </a:cubicBezTo>
                  <a:cubicBezTo>
                    <a:pt x="445294" y="771436"/>
                    <a:pt x="435388" y="784866"/>
                    <a:pt x="424053" y="797153"/>
                  </a:cubicBezTo>
                  <a:cubicBezTo>
                    <a:pt x="419767" y="801820"/>
                    <a:pt x="421291" y="802963"/>
                    <a:pt x="426625" y="804011"/>
                  </a:cubicBezTo>
                  <a:cubicBezTo>
                    <a:pt x="445580" y="807440"/>
                    <a:pt x="464725" y="810012"/>
                    <a:pt x="483965" y="811345"/>
                  </a:cubicBezTo>
                  <a:cubicBezTo>
                    <a:pt x="538163" y="815155"/>
                    <a:pt x="591503" y="810774"/>
                    <a:pt x="643604" y="794677"/>
                  </a:cubicBezTo>
                  <a:cubicBezTo>
                    <a:pt x="664083" y="788390"/>
                    <a:pt x="683800" y="780103"/>
                    <a:pt x="699897" y="765149"/>
                  </a:cubicBezTo>
                  <a:cubicBezTo>
                    <a:pt x="705517" y="759910"/>
                    <a:pt x="711327" y="754195"/>
                    <a:pt x="711803" y="746194"/>
                  </a:cubicBezTo>
                  <a:cubicBezTo>
                    <a:pt x="712565" y="732669"/>
                    <a:pt x="711994" y="718953"/>
                    <a:pt x="711994" y="703141"/>
                  </a:cubicBezTo>
                  <a:close/>
                  <a:moveTo>
                    <a:pt x="518446" y="669518"/>
                  </a:moveTo>
                  <a:cubicBezTo>
                    <a:pt x="508826" y="669518"/>
                    <a:pt x="499110" y="669899"/>
                    <a:pt x="489490" y="669423"/>
                  </a:cubicBezTo>
                  <a:cubicBezTo>
                    <a:pt x="482822" y="669137"/>
                    <a:pt x="479489" y="670375"/>
                    <a:pt x="478727" y="678091"/>
                  </a:cubicBezTo>
                  <a:cubicBezTo>
                    <a:pt x="477488" y="691426"/>
                    <a:pt x="474440" y="704665"/>
                    <a:pt x="470345" y="717524"/>
                  </a:cubicBezTo>
                  <a:cubicBezTo>
                    <a:pt x="467297" y="727430"/>
                    <a:pt x="467678" y="727811"/>
                    <a:pt x="477869" y="728383"/>
                  </a:cubicBezTo>
                  <a:cubicBezTo>
                    <a:pt x="501491" y="729811"/>
                    <a:pt x="525113" y="730383"/>
                    <a:pt x="548831" y="728668"/>
                  </a:cubicBezTo>
                  <a:cubicBezTo>
                    <a:pt x="584645" y="726192"/>
                    <a:pt x="619697" y="720763"/>
                    <a:pt x="653510" y="708475"/>
                  </a:cubicBezTo>
                  <a:cubicBezTo>
                    <a:pt x="671132" y="702094"/>
                    <a:pt x="688086" y="694093"/>
                    <a:pt x="701802" y="680567"/>
                  </a:cubicBezTo>
                  <a:cubicBezTo>
                    <a:pt x="709041" y="673423"/>
                    <a:pt x="713042" y="665137"/>
                    <a:pt x="712470" y="654659"/>
                  </a:cubicBezTo>
                  <a:cubicBezTo>
                    <a:pt x="711994" y="646182"/>
                    <a:pt x="712470" y="637705"/>
                    <a:pt x="712375" y="629227"/>
                  </a:cubicBezTo>
                  <a:cubicBezTo>
                    <a:pt x="712375" y="626941"/>
                    <a:pt x="713423" y="623989"/>
                    <a:pt x="711232" y="622655"/>
                  </a:cubicBezTo>
                  <a:cubicBezTo>
                    <a:pt x="708851" y="621131"/>
                    <a:pt x="707041" y="623989"/>
                    <a:pt x="705231" y="625227"/>
                  </a:cubicBezTo>
                  <a:cubicBezTo>
                    <a:pt x="690753" y="635419"/>
                    <a:pt x="674942" y="642943"/>
                    <a:pt x="658178" y="648563"/>
                  </a:cubicBezTo>
                  <a:cubicBezTo>
                    <a:pt x="612934" y="663994"/>
                    <a:pt x="566261" y="670090"/>
                    <a:pt x="518446" y="669518"/>
                  </a:cubicBezTo>
                  <a:close/>
                  <a:moveTo>
                    <a:pt x="533305" y="645896"/>
                  </a:moveTo>
                  <a:cubicBezTo>
                    <a:pt x="561975" y="645801"/>
                    <a:pt x="588264" y="642467"/>
                    <a:pt x="614363" y="636657"/>
                  </a:cubicBezTo>
                  <a:cubicBezTo>
                    <a:pt x="642461" y="630370"/>
                    <a:pt x="669798" y="621988"/>
                    <a:pt x="693611" y="604748"/>
                  </a:cubicBezTo>
                  <a:cubicBezTo>
                    <a:pt x="706184" y="595699"/>
                    <a:pt x="714280" y="584365"/>
                    <a:pt x="712661" y="567696"/>
                  </a:cubicBezTo>
                  <a:cubicBezTo>
                    <a:pt x="711899" y="560171"/>
                    <a:pt x="712565" y="552456"/>
                    <a:pt x="712470" y="544836"/>
                  </a:cubicBezTo>
                  <a:cubicBezTo>
                    <a:pt x="712470" y="542931"/>
                    <a:pt x="713327" y="540359"/>
                    <a:pt x="710946" y="539407"/>
                  </a:cubicBezTo>
                  <a:cubicBezTo>
                    <a:pt x="709136" y="538645"/>
                    <a:pt x="707803" y="540454"/>
                    <a:pt x="706374" y="541407"/>
                  </a:cubicBezTo>
                  <a:cubicBezTo>
                    <a:pt x="685133" y="556552"/>
                    <a:pt x="661130" y="565981"/>
                    <a:pt x="636080" y="572363"/>
                  </a:cubicBezTo>
                  <a:cubicBezTo>
                    <a:pt x="584359" y="585603"/>
                    <a:pt x="531781" y="589794"/>
                    <a:pt x="478631" y="585127"/>
                  </a:cubicBezTo>
                  <a:cubicBezTo>
                    <a:pt x="471297" y="584460"/>
                    <a:pt x="469487" y="585984"/>
                    <a:pt x="471773" y="593604"/>
                  </a:cubicBezTo>
                  <a:cubicBezTo>
                    <a:pt x="476250" y="608177"/>
                    <a:pt x="479393" y="623036"/>
                    <a:pt x="479489" y="638371"/>
                  </a:cubicBezTo>
                  <a:cubicBezTo>
                    <a:pt x="479489" y="643801"/>
                    <a:pt x="482155" y="645515"/>
                    <a:pt x="487109" y="645515"/>
                  </a:cubicBezTo>
                  <a:cubicBezTo>
                    <a:pt x="503111" y="645706"/>
                    <a:pt x="519208" y="647611"/>
                    <a:pt x="533305" y="645896"/>
                  </a:cubicBezTo>
                  <a:close/>
                  <a:moveTo>
                    <a:pt x="414909" y="387388"/>
                  </a:moveTo>
                  <a:cubicBezTo>
                    <a:pt x="394716" y="402913"/>
                    <a:pt x="373285" y="412724"/>
                    <a:pt x="350520" y="419677"/>
                  </a:cubicBezTo>
                  <a:cubicBezTo>
                    <a:pt x="292799" y="437299"/>
                    <a:pt x="233839" y="440728"/>
                    <a:pt x="174117" y="435679"/>
                  </a:cubicBezTo>
                  <a:cubicBezTo>
                    <a:pt x="122682" y="431298"/>
                    <a:pt x="72581" y="421773"/>
                    <a:pt x="28956" y="391483"/>
                  </a:cubicBezTo>
                  <a:cubicBezTo>
                    <a:pt x="25241" y="388912"/>
                    <a:pt x="23717" y="389864"/>
                    <a:pt x="23813" y="394150"/>
                  </a:cubicBezTo>
                  <a:cubicBezTo>
                    <a:pt x="23813" y="401199"/>
                    <a:pt x="24575" y="408343"/>
                    <a:pt x="23622" y="415201"/>
                  </a:cubicBezTo>
                  <a:cubicBezTo>
                    <a:pt x="21050" y="435584"/>
                    <a:pt x="31337" y="448538"/>
                    <a:pt x="47149" y="458730"/>
                  </a:cubicBezTo>
                  <a:cubicBezTo>
                    <a:pt x="70104" y="473589"/>
                    <a:pt x="95726" y="481495"/>
                    <a:pt x="122111" y="487591"/>
                  </a:cubicBezTo>
                  <a:cubicBezTo>
                    <a:pt x="127349" y="488829"/>
                    <a:pt x="130874" y="487781"/>
                    <a:pt x="134969" y="484638"/>
                  </a:cubicBezTo>
                  <a:cubicBezTo>
                    <a:pt x="186690" y="444823"/>
                    <a:pt x="244983" y="431584"/>
                    <a:pt x="308705" y="443585"/>
                  </a:cubicBezTo>
                  <a:cubicBezTo>
                    <a:pt x="319373" y="445585"/>
                    <a:pt x="327184" y="444442"/>
                    <a:pt x="336137" y="438442"/>
                  </a:cubicBezTo>
                  <a:cubicBezTo>
                    <a:pt x="357473" y="424059"/>
                    <a:pt x="381953" y="416534"/>
                    <a:pt x="406718" y="410248"/>
                  </a:cubicBezTo>
                  <a:cubicBezTo>
                    <a:pt x="410337" y="409295"/>
                    <a:pt x="414719" y="409200"/>
                    <a:pt x="414909" y="404056"/>
                  </a:cubicBezTo>
                  <a:cubicBezTo>
                    <a:pt x="415004" y="399103"/>
                    <a:pt x="414909" y="393865"/>
                    <a:pt x="414909" y="387388"/>
                  </a:cubicBezTo>
                  <a:close/>
                  <a:moveTo>
                    <a:pt x="23717" y="470731"/>
                  </a:moveTo>
                  <a:cubicBezTo>
                    <a:pt x="23717" y="482257"/>
                    <a:pt x="24479" y="491591"/>
                    <a:pt x="23527" y="500830"/>
                  </a:cubicBezTo>
                  <a:cubicBezTo>
                    <a:pt x="22003" y="516642"/>
                    <a:pt x="28861" y="527881"/>
                    <a:pt x="40672" y="537121"/>
                  </a:cubicBezTo>
                  <a:cubicBezTo>
                    <a:pt x="49530" y="543979"/>
                    <a:pt x="59246" y="549313"/>
                    <a:pt x="69437" y="553980"/>
                  </a:cubicBezTo>
                  <a:cubicBezTo>
                    <a:pt x="73628" y="555885"/>
                    <a:pt x="76295" y="555504"/>
                    <a:pt x="78676" y="551122"/>
                  </a:cubicBezTo>
                  <a:cubicBezTo>
                    <a:pt x="85725" y="537883"/>
                    <a:pt x="94202" y="525595"/>
                    <a:pt x="104108" y="514261"/>
                  </a:cubicBezTo>
                  <a:cubicBezTo>
                    <a:pt x="108013" y="509784"/>
                    <a:pt x="106204" y="507974"/>
                    <a:pt x="101346" y="506641"/>
                  </a:cubicBezTo>
                  <a:cubicBezTo>
                    <a:pt x="74200" y="499402"/>
                    <a:pt x="48482" y="489400"/>
                    <a:pt x="23717" y="470731"/>
                  </a:cubicBezTo>
                  <a:close/>
                  <a:moveTo>
                    <a:pt x="53816" y="628846"/>
                  </a:moveTo>
                  <a:cubicBezTo>
                    <a:pt x="56197" y="612749"/>
                    <a:pt x="59246" y="598176"/>
                    <a:pt x="64103" y="583984"/>
                  </a:cubicBezTo>
                  <a:cubicBezTo>
                    <a:pt x="65341" y="580459"/>
                    <a:pt x="65246" y="577602"/>
                    <a:pt x="61436" y="575887"/>
                  </a:cubicBezTo>
                  <a:cubicBezTo>
                    <a:pt x="48673" y="570268"/>
                    <a:pt x="36576" y="563314"/>
                    <a:pt x="23717" y="553789"/>
                  </a:cubicBezTo>
                  <a:cubicBezTo>
                    <a:pt x="23717" y="564267"/>
                    <a:pt x="24575" y="573030"/>
                    <a:pt x="23527" y="581602"/>
                  </a:cubicBezTo>
                  <a:cubicBezTo>
                    <a:pt x="20860" y="605320"/>
                    <a:pt x="35338" y="617416"/>
                    <a:pt x="53816" y="628846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Google Shape;511;p30"/>
            <p:cNvSpPr/>
            <p:nvPr/>
          </p:nvSpPr>
          <p:spPr>
            <a:xfrm>
              <a:off x="2336543" y="3493989"/>
              <a:ext cx="312497" cy="311664"/>
            </a:xfrm>
            <a:custGeom>
              <a:avLst/>
              <a:gdLst/>
              <a:ahLst/>
              <a:cxnLst/>
              <a:rect l="l" t="t" r="r" b="b"/>
              <a:pathLst>
                <a:path w="312497" h="311664" extrusionOk="0">
                  <a:moveTo>
                    <a:pt x="23856" y="155228"/>
                  </a:moveTo>
                  <a:cubicBezTo>
                    <a:pt x="24046" y="221903"/>
                    <a:pt x="71004" y="277148"/>
                    <a:pt x="135870" y="286863"/>
                  </a:cubicBezTo>
                  <a:cubicBezTo>
                    <a:pt x="161206" y="290673"/>
                    <a:pt x="186066" y="287911"/>
                    <a:pt x="209688" y="277148"/>
                  </a:cubicBezTo>
                  <a:cubicBezTo>
                    <a:pt x="212641" y="275814"/>
                    <a:pt x="215594" y="274195"/>
                    <a:pt x="218737" y="273814"/>
                  </a:cubicBezTo>
                  <a:cubicBezTo>
                    <a:pt x="224643" y="272957"/>
                    <a:pt x="229119" y="275909"/>
                    <a:pt x="231120" y="281434"/>
                  </a:cubicBezTo>
                  <a:cubicBezTo>
                    <a:pt x="233310" y="287625"/>
                    <a:pt x="230834" y="292483"/>
                    <a:pt x="225309" y="295531"/>
                  </a:cubicBezTo>
                  <a:cubicBezTo>
                    <a:pt x="212546" y="302389"/>
                    <a:pt x="198925" y="306866"/>
                    <a:pt x="184733" y="309247"/>
                  </a:cubicBezTo>
                  <a:cubicBezTo>
                    <a:pt x="99484" y="323725"/>
                    <a:pt x="22332" y="271909"/>
                    <a:pt x="3567" y="187898"/>
                  </a:cubicBezTo>
                  <a:cubicBezTo>
                    <a:pt x="-15197" y="104078"/>
                    <a:pt x="42144" y="17877"/>
                    <a:pt x="126726" y="2637"/>
                  </a:cubicBezTo>
                  <a:cubicBezTo>
                    <a:pt x="215213" y="-13270"/>
                    <a:pt x="296747" y="44357"/>
                    <a:pt x="310653" y="133130"/>
                  </a:cubicBezTo>
                  <a:cubicBezTo>
                    <a:pt x="315606" y="164657"/>
                    <a:pt x="310463" y="194947"/>
                    <a:pt x="296652" y="223712"/>
                  </a:cubicBezTo>
                  <a:cubicBezTo>
                    <a:pt x="291508" y="234476"/>
                    <a:pt x="285698" y="237714"/>
                    <a:pt x="278840" y="234095"/>
                  </a:cubicBezTo>
                  <a:cubicBezTo>
                    <a:pt x="271601" y="230285"/>
                    <a:pt x="270744" y="224379"/>
                    <a:pt x="275506" y="213711"/>
                  </a:cubicBezTo>
                  <a:cubicBezTo>
                    <a:pt x="297985" y="164181"/>
                    <a:pt x="293604" y="116651"/>
                    <a:pt x="260171" y="74075"/>
                  </a:cubicBezTo>
                  <a:cubicBezTo>
                    <a:pt x="225976" y="30545"/>
                    <a:pt x="179399" y="14353"/>
                    <a:pt x="125583" y="27212"/>
                  </a:cubicBezTo>
                  <a:cubicBezTo>
                    <a:pt x="72147" y="39975"/>
                    <a:pt x="39286" y="75313"/>
                    <a:pt x="26332" y="128939"/>
                  </a:cubicBezTo>
                  <a:cubicBezTo>
                    <a:pt x="24046" y="137797"/>
                    <a:pt x="24237" y="146846"/>
                    <a:pt x="23856" y="155228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2" name="Google Shape;512;p30"/>
            <p:cNvSpPr/>
            <p:nvPr/>
          </p:nvSpPr>
          <p:spPr>
            <a:xfrm>
              <a:off x="2424884" y="3554510"/>
              <a:ext cx="132359" cy="181794"/>
            </a:xfrm>
            <a:custGeom>
              <a:avLst/>
              <a:gdLst/>
              <a:ahLst/>
              <a:cxnLst/>
              <a:rect l="l" t="t" r="r" b="b"/>
              <a:pathLst>
                <a:path w="132359" h="181794" extrusionOk="0">
                  <a:moveTo>
                    <a:pt x="81533" y="143570"/>
                  </a:moveTo>
                  <a:cubicBezTo>
                    <a:pt x="74771" y="143570"/>
                    <a:pt x="68008" y="144046"/>
                    <a:pt x="61340" y="143475"/>
                  </a:cubicBezTo>
                  <a:cubicBezTo>
                    <a:pt x="53244" y="142808"/>
                    <a:pt x="50958" y="146428"/>
                    <a:pt x="51530" y="153762"/>
                  </a:cubicBezTo>
                  <a:cubicBezTo>
                    <a:pt x="51911" y="159001"/>
                    <a:pt x="51815" y="164335"/>
                    <a:pt x="51244" y="169573"/>
                  </a:cubicBezTo>
                  <a:cubicBezTo>
                    <a:pt x="50482" y="176717"/>
                    <a:pt x="46958" y="182242"/>
                    <a:pt x="39052" y="181765"/>
                  </a:cubicBezTo>
                  <a:cubicBezTo>
                    <a:pt x="31337" y="181289"/>
                    <a:pt x="28003" y="176050"/>
                    <a:pt x="28098" y="168526"/>
                  </a:cubicBezTo>
                  <a:cubicBezTo>
                    <a:pt x="28193" y="163287"/>
                    <a:pt x="27812" y="157953"/>
                    <a:pt x="28193" y="152714"/>
                  </a:cubicBezTo>
                  <a:cubicBezTo>
                    <a:pt x="28670" y="146047"/>
                    <a:pt x="26574" y="142618"/>
                    <a:pt x="19335" y="143570"/>
                  </a:cubicBezTo>
                  <a:cubicBezTo>
                    <a:pt x="16478" y="143951"/>
                    <a:pt x="13430" y="143761"/>
                    <a:pt x="10572" y="143475"/>
                  </a:cubicBezTo>
                  <a:cubicBezTo>
                    <a:pt x="4571" y="142999"/>
                    <a:pt x="761" y="139855"/>
                    <a:pt x="95" y="133759"/>
                  </a:cubicBezTo>
                  <a:cubicBezTo>
                    <a:pt x="-572" y="127282"/>
                    <a:pt x="2285" y="122901"/>
                    <a:pt x="8762" y="121472"/>
                  </a:cubicBezTo>
                  <a:cubicBezTo>
                    <a:pt x="12763" y="120615"/>
                    <a:pt x="16859" y="120329"/>
                    <a:pt x="20954" y="120329"/>
                  </a:cubicBezTo>
                  <a:cubicBezTo>
                    <a:pt x="26193" y="120329"/>
                    <a:pt x="28193" y="118043"/>
                    <a:pt x="28193" y="112804"/>
                  </a:cubicBezTo>
                  <a:cubicBezTo>
                    <a:pt x="28098" y="107375"/>
                    <a:pt x="25145" y="106518"/>
                    <a:pt x="20859" y="106708"/>
                  </a:cubicBezTo>
                  <a:cubicBezTo>
                    <a:pt x="17335" y="106804"/>
                    <a:pt x="13811" y="106899"/>
                    <a:pt x="10286" y="106613"/>
                  </a:cubicBezTo>
                  <a:cubicBezTo>
                    <a:pt x="3809" y="106042"/>
                    <a:pt x="190" y="102327"/>
                    <a:pt x="95" y="95755"/>
                  </a:cubicBezTo>
                  <a:cubicBezTo>
                    <a:pt x="-1" y="89182"/>
                    <a:pt x="3524" y="85563"/>
                    <a:pt x="10001" y="84610"/>
                  </a:cubicBezTo>
                  <a:cubicBezTo>
                    <a:pt x="15716" y="83753"/>
                    <a:pt x="23050" y="87277"/>
                    <a:pt x="26669" y="82515"/>
                  </a:cubicBezTo>
                  <a:cubicBezTo>
                    <a:pt x="30479" y="77562"/>
                    <a:pt x="27908" y="70037"/>
                    <a:pt x="28003" y="63655"/>
                  </a:cubicBezTo>
                  <a:cubicBezTo>
                    <a:pt x="28193" y="47844"/>
                    <a:pt x="28003" y="32032"/>
                    <a:pt x="28098" y="16221"/>
                  </a:cubicBezTo>
                  <a:cubicBezTo>
                    <a:pt x="28193" y="4886"/>
                    <a:pt x="32099" y="314"/>
                    <a:pt x="43148" y="409"/>
                  </a:cubicBezTo>
                  <a:cubicBezTo>
                    <a:pt x="58292" y="505"/>
                    <a:pt x="73628" y="-1210"/>
                    <a:pt x="88677" y="1743"/>
                  </a:cubicBezTo>
                  <a:cubicBezTo>
                    <a:pt x="114680" y="6791"/>
                    <a:pt x="134302" y="31175"/>
                    <a:pt x="132206" y="55750"/>
                  </a:cubicBezTo>
                  <a:cubicBezTo>
                    <a:pt x="129635" y="86039"/>
                    <a:pt x="108108" y="106518"/>
                    <a:pt x="78866" y="106708"/>
                  </a:cubicBezTo>
                  <a:cubicBezTo>
                    <a:pt x="72104" y="106708"/>
                    <a:pt x="65436" y="106804"/>
                    <a:pt x="58673" y="106708"/>
                  </a:cubicBezTo>
                  <a:cubicBezTo>
                    <a:pt x="54006" y="106613"/>
                    <a:pt x="51625" y="108328"/>
                    <a:pt x="51625" y="113281"/>
                  </a:cubicBezTo>
                  <a:cubicBezTo>
                    <a:pt x="51720" y="118138"/>
                    <a:pt x="53911" y="120234"/>
                    <a:pt x="58578" y="120234"/>
                  </a:cubicBezTo>
                  <a:cubicBezTo>
                    <a:pt x="70865" y="120234"/>
                    <a:pt x="83153" y="120139"/>
                    <a:pt x="95440" y="120329"/>
                  </a:cubicBezTo>
                  <a:cubicBezTo>
                    <a:pt x="99821" y="120424"/>
                    <a:pt x="104298" y="120615"/>
                    <a:pt x="108489" y="121567"/>
                  </a:cubicBezTo>
                  <a:cubicBezTo>
                    <a:pt x="114395" y="122901"/>
                    <a:pt x="117347" y="127187"/>
                    <a:pt x="116966" y="133188"/>
                  </a:cubicBezTo>
                  <a:cubicBezTo>
                    <a:pt x="116585" y="139284"/>
                    <a:pt x="113061" y="143094"/>
                    <a:pt x="106965" y="143380"/>
                  </a:cubicBezTo>
                  <a:cubicBezTo>
                    <a:pt x="98488" y="143761"/>
                    <a:pt x="90011" y="143475"/>
                    <a:pt x="81533" y="143475"/>
                  </a:cubicBezTo>
                  <a:cubicBezTo>
                    <a:pt x="81533" y="143475"/>
                    <a:pt x="81533" y="143570"/>
                    <a:pt x="81533" y="143570"/>
                  </a:cubicBezTo>
                  <a:close/>
                  <a:moveTo>
                    <a:pt x="51720" y="54321"/>
                  </a:moveTo>
                  <a:cubicBezTo>
                    <a:pt x="51720" y="61941"/>
                    <a:pt x="51815" y="69466"/>
                    <a:pt x="51720" y="77086"/>
                  </a:cubicBezTo>
                  <a:cubicBezTo>
                    <a:pt x="51625" y="82229"/>
                    <a:pt x="53720" y="84610"/>
                    <a:pt x="59054" y="84325"/>
                  </a:cubicBezTo>
                  <a:cubicBezTo>
                    <a:pt x="67817" y="83944"/>
                    <a:pt x="76485" y="84801"/>
                    <a:pt x="85248" y="82801"/>
                  </a:cubicBezTo>
                  <a:cubicBezTo>
                    <a:pt x="99536" y="79467"/>
                    <a:pt x="110013" y="66227"/>
                    <a:pt x="109061" y="52321"/>
                  </a:cubicBezTo>
                  <a:cubicBezTo>
                    <a:pt x="107918" y="36985"/>
                    <a:pt x="95916" y="24793"/>
                    <a:pt x="80676" y="24031"/>
                  </a:cubicBezTo>
                  <a:cubicBezTo>
                    <a:pt x="73723" y="23650"/>
                    <a:pt x="66674" y="24127"/>
                    <a:pt x="59626" y="23841"/>
                  </a:cubicBezTo>
                  <a:cubicBezTo>
                    <a:pt x="54006" y="23650"/>
                    <a:pt x="51625" y="25841"/>
                    <a:pt x="51815" y="31556"/>
                  </a:cubicBezTo>
                  <a:cubicBezTo>
                    <a:pt x="51911" y="39176"/>
                    <a:pt x="51720" y="46796"/>
                    <a:pt x="51720" y="5432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" name="Google Shape;513;p30"/>
            <p:cNvSpPr/>
            <p:nvPr/>
          </p:nvSpPr>
          <p:spPr>
            <a:xfrm>
              <a:off x="2325680" y="3040995"/>
              <a:ext cx="130830" cy="36180"/>
            </a:xfrm>
            <a:custGeom>
              <a:avLst/>
              <a:gdLst/>
              <a:ahLst/>
              <a:cxnLst/>
              <a:rect l="l" t="t" r="r" b="b"/>
              <a:pathLst>
                <a:path w="130830" h="36180" extrusionOk="0">
                  <a:moveTo>
                    <a:pt x="130826" y="11671"/>
                  </a:moveTo>
                  <a:cubicBezTo>
                    <a:pt x="130349" y="16814"/>
                    <a:pt x="128159" y="20815"/>
                    <a:pt x="122920" y="22053"/>
                  </a:cubicBezTo>
                  <a:cubicBezTo>
                    <a:pt x="119015" y="23006"/>
                    <a:pt x="114824" y="23577"/>
                    <a:pt x="110823" y="23577"/>
                  </a:cubicBezTo>
                  <a:cubicBezTo>
                    <a:pt x="79391" y="23672"/>
                    <a:pt x="48530" y="27482"/>
                    <a:pt x="18145" y="35293"/>
                  </a:cubicBezTo>
                  <a:cubicBezTo>
                    <a:pt x="8429" y="37769"/>
                    <a:pt x="2333" y="35007"/>
                    <a:pt x="428" y="27673"/>
                  </a:cubicBezTo>
                  <a:cubicBezTo>
                    <a:pt x="-1381" y="20339"/>
                    <a:pt x="2524" y="15290"/>
                    <a:pt x="12525" y="12719"/>
                  </a:cubicBezTo>
                  <a:cubicBezTo>
                    <a:pt x="46910" y="3765"/>
                    <a:pt x="81867" y="-521"/>
                    <a:pt x="117395" y="50"/>
                  </a:cubicBezTo>
                  <a:cubicBezTo>
                    <a:pt x="126158" y="241"/>
                    <a:pt x="131016" y="4622"/>
                    <a:pt x="130826" y="1167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30"/>
            <p:cNvSpPr/>
            <p:nvPr/>
          </p:nvSpPr>
          <p:spPr>
            <a:xfrm>
              <a:off x="2270554" y="3069426"/>
              <a:ext cx="39843" cy="35553"/>
            </a:xfrm>
            <a:custGeom>
              <a:avLst/>
              <a:gdLst/>
              <a:ahLst/>
              <a:cxnLst/>
              <a:rect l="l" t="t" r="r" b="b"/>
              <a:pathLst>
                <a:path w="39843" h="35553" extrusionOk="0">
                  <a:moveTo>
                    <a:pt x="29456" y="4"/>
                  </a:moveTo>
                  <a:cubicBezTo>
                    <a:pt x="33552" y="385"/>
                    <a:pt x="37267" y="2767"/>
                    <a:pt x="38886" y="7243"/>
                  </a:cubicBezTo>
                  <a:cubicBezTo>
                    <a:pt x="40601" y="11911"/>
                    <a:pt x="40220" y="16768"/>
                    <a:pt x="36029" y="20007"/>
                  </a:cubicBezTo>
                  <a:cubicBezTo>
                    <a:pt x="29837" y="24864"/>
                    <a:pt x="23456" y="29437"/>
                    <a:pt x="16883" y="33818"/>
                  </a:cubicBezTo>
                  <a:cubicBezTo>
                    <a:pt x="12788" y="36485"/>
                    <a:pt x="8501" y="36009"/>
                    <a:pt x="4691" y="32866"/>
                  </a:cubicBezTo>
                  <a:cubicBezTo>
                    <a:pt x="1167" y="29818"/>
                    <a:pt x="-928" y="26103"/>
                    <a:pt x="405" y="21245"/>
                  </a:cubicBezTo>
                  <a:cubicBezTo>
                    <a:pt x="2215" y="13911"/>
                    <a:pt x="21360" y="-281"/>
                    <a:pt x="29456" y="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15" name="Google Shape;515;p30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516" name="Google Shape;516;p30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СРАВНЕНИЕ ДОХОДОВ И РАСХОДОВ В КС и СКП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517" name="Google Shape;517;p30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13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518" name="Google Shape;518;p30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31"/>
          <p:cNvSpPr/>
          <p:nvPr/>
        </p:nvSpPr>
        <p:spPr>
          <a:xfrm>
            <a:off x="322925" y="841475"/>
            <a:ext cx="8426400" cy="16347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450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24" name="Google Shape;524;p31"/>
          <p:cNvSpPr/>
          <p:nvPr/>
        </p:nvSpPr>
        <p:spPr>
          <a:xfrm>
            <a:off x="322925" y="2725075"/>
            <a:ext cx="8433300" cy="2167800"/>
          </a:xfrm>
          <a:prstGeom prst="roundRect">
            <a:avLst>
              <a:gd name="adj" fmla="val 443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450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25" name="Google Shape;525;p31"/>
          <p:cNvSpPr txBox="1"/>
          <p:nvPr/>
        </p:nvSpPr>
        <p:spPr>
          <a:xfrm>
            <a:off x="403869" y="873150"/>
            <a:ext cx="8166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ОПЛАТА В СКП</a:t>
            </a:r>
            <a:endParaRPr sz="16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800" b="1" i="0" u="none" strike="noStrike" cap="none">
                <a:solidFill>
                  <a:srgbClr val="777777"/>
                </a:solidFill>
              </a:rPr>
              <a:t>НА ПРИМЕРЕ СРЕДНЕЙ СТОИМОСТИ ЗА МАРТ</a:t>
            </a:r>
            <a:endParaRPr sz="14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526" name="Google Shape;526;p31"/>
          <p:cNvSpPr txBox="1"/>
          <p:nvPr/>
        </p:nvSpPr>
        <p:spPr>
          <a:xfrm>
            <a:off x="403872" y="2782663"/>
            <a:ext cx="7299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ОПЛАТА В КРУГЛОСУТОЧНОМ И ДНЕВНОМ СТАЦИОНАРАХ</a:t>
            </a:r>
            <a:endParaRPr sz="1600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800" b="1" i="0" u="none" strike="noStrike" cap="none">
                <a:solidFill>
                  <a:srgbClr val="777777"/>
                </a:solidFill>
              </a:rPr>
              <a:t>НА ПРИМЕРЕ СРЕДНЕЙ СТОИМОСТИ ЗА МАРТ</a:t>
            </a:r>
            <a:endParaRPr sz="800" b="1" i="0" u="none" strike="noStrike" cap="none">
              <a:solidFill>
                <a:srgbClr val="777777"/>
              </a:solidFill>
            </a:endParaRPr>
          </a:p>
        </p:txBody>
      </p:sp>
      <p:sp>
        <p:nvSpPr>
          <p:cNvPr id="527" name="Google Shape;527;p31"/>
          <p:cNvSpPr/>
          <p:nvPr/>
        </p:nvSpPr>
        <p:spPr>
          <a:xfrm>
            <a:off x="495325" y="1354050"/>
            <a:ext cx="2636400" cy="999300"/>
          </a:xfrm>
          <a:prstGeom prst="roundRect">
            <a:avLst>
              <a:gd name="adj" fmla="val 669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180000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3B3B3B"/>
                </a:solidFill>
              </a:rPr>
              <a:t>Длительность</a:t>
            </a:r>
            <a:endParaRPr sz="1000" b="1" i="0" u="none" strike="noStrike" cap="none">
              <a:solidFill>
                <a:srgbClr val="3B3B3B"/>
              </a:solidFill>
            </a:endParaRPr>
          </a:p>
        </p:txBody>
      </p:sp>
      <p:sp>
        <p:nvSpPr>
          <p:cNvPr id="528" name="Google Shape;528;p31"/>
          <p:cNvSpPr/>
          <p:nvPr/>
        </p:nvSpPr>
        <p:spPr>
          <a:xfrm>
            <a:off x="3247592" y="1354050"/>
            <a:ext cx="2636400" cy="999300"/>
          </a:xfrm>
          <a:prstGeom prst="roundRect">
            <a:avLst>
              <a:gd name="adj" fmla="val 669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180000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3B3B3B"/>
                </a:solidFill>
              </a:rPr>
              <a:t>Размер оплаты</a:t>
            </a:r>
            <a:endParaRPr sz="1000" b="1" i="0" u="none" strike="noStrike" cap="none">
              <a:solidFill>
                <a:srgbClr val="3B3B3B"/>
              </a:solidFill>
            </a:endParaRPr>
          </a:p>
        </p:txBody>
      </p:sp>
      <p:sp>
        <p:nvSpPr>
          <p:cNvPr id="529" name="Google Shape;529;p31"/>
          <p:cNvSpPr/>
          <p:nvPr/>
        </p:nvSpPr>
        <p:spPr>
          <a:xfrm>
            <a:off x="5999846" y="1354050"/>
            <a:ext cx="2636400" cy="999300"/>
          </a:xfrm>
          <a:prstGeom prst="roundRect">
            <a:avLst>
              <a:gd name="adj" fmla="val 669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180000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3B3B3B"/>
                </a:solidFill>
              </a:rPr>
              <a:t>Тариф </a:t>
            </a:r>
            <a:endParaRPr sz="1000" b="1" i="0" u="none" strike="noStrike" cap="none">
              <a:solidFill>
                <a:srgbClr val="3B3B3B"/>
              </a:solidFill>
            </a:endParaRPr>
          </a:p>
        </p:txBody>
      </p:sp>
      <p:sp>
        <p:nvSpPr>
          <p:cNvPr id="530" name="Google Shape;530;p31"/>
          <p:cNvSpPr/>
          <p:nvPr/>
        </p:nvSpPr>
        <p:spPr>
          <a:xfrm>
            <a:off x="495325" y="3238500"/>
            <a:ext cx="2636400" cy="1491300"/>
          </a:xfrm>
          <a:prstGeom prst="roundRect">
            <a:avLst>
              <a:gd name="adj" fmla="val 669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180000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3B3B3B"/>
                </a:solidFill>
              </a:rPr>
              <a:t>Длительность</a:t>
            </a:r>
            <a:endParaRPr sz="1000" b="1" i="0" u="none" strike="noStrike" cap="none">
              <a:solidFill>
                <a:srgbClr val="3B3B3B"/>
              </a:solidFill>
            </a:endParaRPr>
          </a:p>
        </p:txBody>
      </p:sp>
      <p:sp>
        <p:nvSpPr>
          <p:cNvPr id="531" name="Google Shape;531;p31"/>
          <p:cNvSpPr/>
          <p:nvPr/>
        </p:nvSpPr>
        <p:spPr>
          <a:xfrm>
            <a:off x="3247592" y="3238500"/>
            <a:ext cx="2636400" cy="1491300"/>
          </a:xfrm>
          <a:prstGeom prst="roundRect">
            <a:avLst>
              <a:gd name="adj" fmla="val 669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180000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3B3B3B"/>
                </a:solidFill>
              </a:rPr>
              <a:t>Размер оплаты</a:t>
            </a:r>
            <a:endParaRPr sz="1000" b="1" i="0" u="none" strike="noStrike" cap="none">
              <a:solidFill>
                <a:srgbClr val="3B3B3B"/>
              </a:solidFill>
            </a:endParaRPr>
          </a:p>
        </p:txBody>
      </p:sp>
      <p:sp>
        <p:nvSpPr>
          <p:cNvPr id="532" name="Google Shape;532;p31"/>
          <p:cNvSpPr/>
          <p:nvPr/>
        </p:nvSpPr>
        <p:spPr>
          <a:xfrm>
            <a:off x="5999846" y="3238500"/>
            <a:ext cx="2636400" cy="1491300"/>
          </a:xfrm>
          <a:prstGeom prst="roundRect">
            <a:avLst>
              <a:gd name="adj" fmla="val 669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180000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3B3B3B"/>
                </a:solidFill>
              </a:rPr>
              <a:t>Тариф </a:t>
            </a:r>
            <a:endParaRPr sz="1000" b="1" i="0" u="none" strike="noStrike" cap="none">
              <a:solidFill>
                <a:srgbClr val="3B3B3B"/>
              </a:solidFill>
            </a:endParaRPr>
          </a:p>
        </p:txBody>
      </p:sp>
      <p:sp>
        <p:nvSpPr>
          <p:cNvPr id="533" name="Google Shape;533;p31"/>
          <p:cNvSpPr txBox="1"/>
          <p:nvPr/>
        </p:nvSpPr>
        <p:spPr>
          <a:xfrm>
            <a:off x="496025" y="1720350"/>
            <a:ext cx="166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1 день</a:t>
            </a:r>
            <a:endParaRPr sz="1800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534" name="Google Shape;534;p31"/>
          <p:cNvSpPr txBox="1"/>
          <p:nvPr/>
        </p:nvSpPr>
        <p:spPr>
          <a:xfrm>
            <a:off x="3255340" y="1720350"/>
            <a:ext cx="1944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100% </a:t>
            </a:r>
            <a:endParaRPr sz="1800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" sz="1200" b="1" i="0" u="none" strike="noStrike" cap="none">
                <a:solidFill>
                  <a:srgbClr val="0B5394"/>
                </a:solidFill>
              </a:rPr>
              <a:t>от базовой КСГ</a:t>
            </a:r>
            <a:endParaRPr sz="15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535" name="Google Shape;535;p31"/>
          <p:cNvSpPr txBox="1"/>
          <p:nvPr/>
        </p:nvSpPr>
        <p:spPr>
          <a:xfrm>
            <a:off x="6005977" y="1786175"/>
            <a:ext cx="1662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37 787 </a:t>
            </a:r>
            <a:r>
              <a:rPr lang="ru" sz="1200" b="1" i="0" u="none" strike="noStrike" cap="none">
                <a:solidFill>
                  <a:srgbClr val="0B5394"/>
                </a:solidFill>
              </a:rPr>
              <a:t>руб.</a:t>
            </a:r>
            <a:endParaRPr sz="1800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536" name="Google Shape;536;p31"/>
          <p:cNvSpPr txBox="1"/>
          <p:nvPr/>
        </p:nvSpPr>
        <p:spPr>
          <a:xfrm>
            <a:off x="496025" y="3756832"/>
            <a:ext cx="2117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До 3-х </a:t>
            </a:r>
            <a:r>
              <a:rPr lang="ru" sz="1200" b="1" i="0" u="none" strike="noStrike" cap="none">
                <a:solidFill>
                  <a:srgbClr val="0B5394"/>
                </a:solidFill>
              </a:rPr>
              <a:t>дней</a:t>
            </a:r>
            <a:endParaRPr sz="1800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537" name="Google Shape;537;p31"/>
          <p:cNvSpPr txBox="1"/>
          <p:nvPr/>
        </p:nvSpPr>
        <p:spPr>
          <a:xfrm>
            <a:off x="3249325" y="3756825"/>
            <a:ext cx="29082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90% </a:t>
            </a:r>
            <a:r>
              <a:rPr lang="ru" sz="1200" b="1" i="0" u="none" strike="noStrike" cap="none">
                <a:solidFill>
                  <a:srgbClr val="0B5394"/>
                </a:solidFill>
              </a:rPr>
              <a:t>от базовой КСГ</a:t>
            </a:r>
            <a:endParaRPr sz="15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538" name="Google Shape;538;p31"/>
          <p:cNvSpPr txBox="1"/>
          <p:nvPr/>
        </p:nvSpPr>
        <p:spPr>
          <a:xfrm>
            <a:off x="6005977" y="3756832"/>
            <a:ext cx="1450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34 008 </a:t>
            </a:r>
            <a:r>
              <a:rPr lang="ru" sz="1200" b="1" i="0" u="none" strike="noStrike" cap="none">
                <a:solidFill>
                  <a:srgbClr val="0B5394"/>
                </a:solidFill>
              </a:rPr>
              <a:t>руб.</a:t>
            </a:r>
            <a:endParaRPr sz="1800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539" name="Google Shape;539;p31"/>
          <p:cNvSpPr txBox="1"/>
          <p:nvPr/>
        </p:nvSpPr>
        <p:spPr>
          <a:xfrm>
            <a:off x="496025" y="4240550"/>
            <a:ext cx="2508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С 4-х до 7-и </a:t>
            </a:r>
            <a:r>
              <a:rPr lang="ru" sz="1200" b="1" i="0" u="none" strike="noStrike" cap="none">
                <a:solidFill>
                  <a:srgbClr val="0B5394"/>
                </a:solidFill>
              </a:rPr>
              <a:t>дней</a:t>
            </a:r>
            <a:endParaRPr sz="1800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540" name="Google Shape;540;p31"/>
          <p:cNvSpPr txBox="1"/>
          <p:nvPr/>
        </p:nvSpPr>
        <p:spPr>
          <a:xfrm>
            <a:off x="3249333" y="4240550"/>
            <a:ext cx="2291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100% </a:t>
            </a:r>
            <a:r>
              <a:rPr lang="ru" sz="1200" b="1" i="0" u="none" strike="noStrike" cap="none">
                <a:solidFill>
                  <a:srgbClr val="0B5394"/>
                </a:solidFill>
              </a:rPr>
              <a:t>от базовой КСГ</a:t>
            </a:r>
            <a:endParaRPr sz="15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541" name="Google Shape;541;p31"/>
          <p:cNvSpPr txBox="1"/>
          <p:nvPr/>
        </p:nvSpPr>
        <p:spPr>
          <a:xfrm>
            <a:off x="6005977" y="4240544"/>
            <a:ext cx="1450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 b="1" i="0" u="none" strike="noStrike" cap="none">
                <a:solidFill>
                  <a:srgbClr val="0B5394"/>
                </a:solidFill>
              </a:rPr>
              <a:t>37 787 </a:t>
            </a:r>
            <a:r>
              <a:rPr lang="ru" sz="1200" b="1" i="0" u="none" strike="noStrike" cap="none">
                <a:solidFill>
                  <a:srgbClr val="0B5394"/>
                </a:solidFill>
              </a:rPr>
              <a:t>руб.</a:t>
            </a:r>
            <a:endParaRPr sz="1800" i="0" u="none" strike="noStrike" cap="none">
              <a:solidFill>
                <a:srgbClr val="0B5394"/>
              </a:solidFill>
            </a:endParaRPr>
          </a:p>
        </p:txBody>
      </p:sp>
      <p:grpSp>
        <p:nvGrpSpPr>
          <p:cNvPr id="542" name="Google Shape;542;p31"/>
          <p:cNvGrpSpPr/>
          <p:nvPr/>
        </p:nvGrpSpPr>
        <p:grpSpPr>
          <a:xfrm>
            <a:off x="7831902" y="3756835"/>
            <a:ext cx="639277" cy="639378"/>
            <a:chOff x="2840855" y="3453356"/>
            <a:chExt cx="671510" cy="671616"/>
          </a:xfrm>
        </p:grpSpPr>
        <p:grpSp>
          <p:nvGrpSpPr>
            <p:cNvPr id="543" name="Google Shape;543;p31"/>
            <p:cNvGrpSpPr/>
            <p:nvPr/>
          </p:nvGrpSpPr>
          <p:grpSpPr>
            <a:xfrm>
              <a:off x="2840855" y="3453356"/>
              <a:ext cx="671510" cy="671616"/>
              <a:chOff x="5651344" y="3366958"/>
              <a:chExt cx="895346" cy="895488"/>
            </a:xfrm>
          </p:grpSpPr>
          <p:sp>
            <p:nvSpPr>
              <p:cNvPr id="544" name="Google Shape;544;p31"/>
              <p:cNvSpPr/>
              <p:nvPr/>
            </p:nvSpPr>
            <p:spPr>
              <a:xfrm>
                <a:off x="5651344" y="3366958"/>
                <a:ext cx="895346" cy="895488"/>
              </a:xfrm>
              <a:custGeom>
                <a:avLst/>
                <a:gdLst/>
                <a:ahLst/>
                <a:cxnLst/>
                <a:rect l="l" t="t" r="r" b="b"/>
                <a:pathLst>
                  <a:path w="895346" h="895488" extrusionOk="0">
                    <a:moveTo>
                      <a:pt x="895204" y="240189"/>
                    </a:moveTo>
                    <a:cubicBezTo>
                      <a:pt x="895204" y="455947"/>
                      <a:pt x="895204" y="671705"/>
                      <a:pt x="895346" y="887463"/>
                    </a:cubicBezTo>
                    <a:cubicBezTo>
                      <a:pt x="895346" y="893997"/>
                      <a:pt x="893855" y="895488"/>
                      <a:pt x="887321" y="895488"/>
                    </a:cubicBezTo>
                    <a:cubicBezTo>
                      <a:pt x="594151" y="895275"/>
                      <a:pt x="300911" y="895346"/>
                      <a:pt x="7741" y="895346"/>
                    </a:cubicBezTo>
                    <a:cubicBezTo>
                      <a:pt x="852" y="891156"/>
                      <a:pt x="0" y="884551"/>
                      <a:pt x="0" y="877165"/>
                    </a:cubicBezTo>
                    <a:cubicBezTo>
                      <a:pt x="71" y="685270"/>
                      <a:pt x="71" y="493445"/>
                      <a:pt x="71" y="301621"/>
                    </a:cubicBezTo>
                    <a:cubicBezTo>
                      <a:pt x="71" y="285641"/>
                      <a:pt x="4119" y="281522"/>
                      <a:pt x="20241" y="281522"/>
                    </a:cubicBezTo>
                    <a:cubicBezTo>
                      <a:pt x="62142" y="281451"/>
                      <a:pt x="104044" y="281522"/>
                      <a:pt x="146017" y="281522"/>
                    </a:cubicBezTo>
                    <a:cubicBezTo>
                      <a:pt x="159155" y="281522"/>
                      <a:pt x="159226" y="281522"/>
                      <a:pt x="159226" y="268526"/>
                    </a:cubicBezTo>
                    <a:cubicBezTo>
                      <a:pt x="159226" y="186427"/>
                      <a:pt x="159226" y="104328"/>
                      <a:pt x="159226" y="22229"/>
                    </a:cubicBezTo>
                    <a:cubicBezTo>
                      <a:pt x="159226" y="4048"/>
                      <a:pt x="163132" y="213"/>
                      <a:pt x="181171" y="213"/>
                    </a:cubicBezTo>
                    <a:cubicBezTo>
                      <a:pt x="330810" y="213"/>
                      <a:pt x="480449" y="355"/>
                      <a:pt x="630016" y="0"/>
                    </a:cubicBezTo>
                    <a:cubicBezTo>
                      <a:pt x="641664" y="0"/>
                      <a:pt x="650328" y="3267"/>
                      <a:pt x="658637" y="11363"/>
                    </a:cubicBezTo>
                    <a:cubicBezTo>
                      <a:pt x="734842" y="85011"/>
                      <a:pt x="811330" y="158303"/>
                      <a:pt x="887747" y="231737"/>
                    </a:cubicBezTo>
                    <a:cubicBezTo>
                      <a:pt x="890446" y="234294"/>
                      <a:pt x="892718" y="237348"/>
                      <a:pt x="895204" y="240189"/>
                    </a:cubicBezTo>
                    <a:close/>
                    <a:moveTo>
                      <a:pt x="866654" y="564678"/>
                    </a:moveTo>
                    <a:cubicBezTo>
                      <a:pt x="866654" y="468020"/>
                      <a:pt x="866654" y="371362"/>
                      <a:pt x="866654" y="274704"/>
                    </a:cubicBezTo>
                    <a:cubicBezTo>
                      <a:pt x="866654" y="261282"/>
                      <a:pt x="866583" y="261211"/>
                      <a:pt x="852876" y="261211"/>
                    </a:cubicBezTo>
                    <a:cubicBezTo>
                      <a:pt x="786473" y="261211"/>
                      <a:pt x="720140" y="261211"/>
                      <a:pt x="653737" y="261211"/>
                    </a:cubicBezTo>
                    <a:cubicBezTo>
                      <a:pt x="628312" y="261211"/>
                      <a:pt x="625471" y="258370"/>
                      <a:pt x="625471" y="233442"/>
                    </a:cubicBezTo>
                    <a:cubicBezTo>
                      <a:pt x="625471" y="169666"/>
                      <a:pt x="625471" y="105961"/>
                      <a:pt x="625471" y="42186"/>
                    </a:cubicBezTo>
                    <a:cubicBezTo>
                      <a:pt x="625471" y="29402"/>
                      <a:pt x="625471" y="29331"/>
                      <a:pt x="612972" y="29331"/>
                    </a:cubicBezTo>
                    <a:cubicBezTo>
                      <a:pt x="476117" y="29331"/>
                      <a:pt x="339332" y="29331"/>
                      <a:pt x="202477" y="29331"/>
                    </a:cubicBezTo>
                    <a:cubicBezTo>
                      <a:pt x="189552" y="29331"/>
                      <a:pt x="189055" y="29757"/>
                      <a:pt x="189055" y="42399"/>
                    </a:cubicBezTo>
                    <a:cubicBezTo>
                      <a:pt x="189055" y="117538"/>
                      <a:pt x="189055" y="192606"/>
                      <a:pt x="189055" y="267745"/>
                    </a:cubicBezTo>
                    <a:cubicBezTo>
                      <a:pt x="189055" y="281167"/>
                      <a:pt x="189339" y="281451"/>
                      <a:pt x="202690" y="281451"/>
                    </a:cubicBezTo>
                    <a:cubicBezTo>
                      <a:pt x="310996" y="281451"/>
                      <a:pt x="419301" y="281451"/>
                      <a:pt x="527606" y="281451"/>
                    </a:cubicBezTo>
                    <a:cubicBezTo>
                      <a:pt x="553812" y="281451"/>
                      <a:pt x="556511" y="284079"/>
                      <a:pt x="556511" y="310285"/>
                    </a:cubicBezTo>
                    <a:cubicBezTo>
                      <a:pt x="556511" y="491386"/>
                      <a:pt x="556511" y="672415"/>
                      <a:pt x="556511" y="853516"/>
                    </a:cubicBezTo>
                    <a:cubicBezTo>
                      <a:pt x="556511" y="866725"/>
                      <a:pt x="556582" y="866725"/>
                      <a:pt x="569578" y="866725"/>
                    </a:cubicBezTo>
                    <a:cubicBezTo>
                      <a:pt x="664177" y="866725"/>
                      <a:pt x="758775" y="866725"/>
                      <a:pt x="853444" y="866725"/>
                    </a:cubicBezTo>
                    <a:cubicBezTo>
                      <a:pt x="866583" y="866725"/>
                      <a:pt x="866583" y="866725"/>
                      <a:pt x="866583" y="853729"/>
                    </a:cubicBezTo>
                    <a:cubicBezTo>
                      <a:pt x="866654" y="757426"/>
                      <a:pt x="866654" y="661052"/>
                      <a:pt x="866654" y="564678"/>
                    </a:cubicBezTo>
                    <a:close/>
                    <a:moveTo>
                      <a:pt x="29189" y="588683"/>
                    </a:moveTo>
                    <a:cubicBezTo>
                      <a:pt x="29189" y="677173"/>
                      <a:pt x="29189" y="765664"/>
                      <a:pt x="29189" y="854155"/>
                    </a:cubicBezTo>
                    <a:cubicBezTo>
                      <a:pt x="29189" y="866796"/>
                      <a:pt x="29260" y="866867"/>
                      <a:pt x="41831" y="866867"/>
                    </a:cubicBezTo>
                    <a:cubicBezTo>
                      <a:pt x="198997" y="866867"/>
                      <a:pt x="356164" y="866867"/>
                      <a:pt x="513331" y="866867"/>
                    </a:cubicBezTo>
                    <a:cubicBezTo>
                      <a:pt x="525972" y="866867"/>
                      <a:pt x="526256" y="866654"/>
                      <a:pt x="526256" y="854368"/>
                    </a:cubicBezTo>
                    <a:cubicBezTo>
                      <a:pt x="526256" y="677387"/>
                      <a:pt x="526256" y="500405"/>
                      <a:pt x="526256" y="323424"/>
                    </a:cubicBezTo>
                    <a:cubicBezTo>
                      <a:pt x="526256" y="310996"/>
                      <a:pt x="526043" y="310783"/>
                      <a:pt x="513544" y="310783"/>
                    </a:cubicBezTo>
                    <a:cubicBezTo>
                      <a:pt x="356377" y="310783"/>
                      <a:pt x="199210" y="310783"/>
                      <a:pt x="42044" y="310783"/>
                    </a:cubicBezTo>
                    <a:cubicBezTo>
                      <a:pt x="29260" y="310783"/>
                      <a:pt x="29260" y="310783"/>
                      <a:pt x="29260" y="324134"/>
                    </a:cubicBezTo>
                    <a:cubicBezTo>
                      <a:pt x="29189" y="412270"/>
                      <a:pt x="29189" y="500476"/>
                      <a:pt x="29189" y="588683"/>
                    </a:cubicBezTo>
                    <a:close/>
                    <a:moveTo>
                      <a:pt x="842436" y="227831"/>
                    </a:moveTo>
                    <a:cubicBezTo>
                      <a:pt x="780152" y="168175"/>
                      <a:pt x="718507" y="109157"/>
                      <a:pt x="656791" y="50069"/>
                    </a:cubicBezTo>
                    <a:cubicBezTo>
                      <a:pt x="656081" y="50566"/>
                      <a:pt x="655441" y="51063"/>
                      <a:pt x="654731" y="51560"/>
                    </a:cubicBezTo>
                    <a:cubicBezTo>
                      <a:pt x="654731" y="54401"/>
                      <a:pt x="654731" y="57313"/>
                      <a:pt x="654731" y="60154"/>
                    </a:cubicBezTo>
                    <a:cubicBezTo>
                      <a:pt x="654731" y="112211"/>
                      <a:pt x="654731" y="164269"/>
                      <a:pt x="654731" y="216326"/>
                    </a:cubicBezTo>
                    <a:cubicBezTo>
                      <a:pt x="654731" y="229607"/>
                      <a:pt x="654802" y="229749"/>
                      <a:pt x="668580" y="229749"/>
                    </a:cubicBezTo>
                    <a:cubicBezTo>
                      <a:pt x="722981" y="229749"/>
                      <a:pt x="777311" y="229749"/>
                      <a:pt x="831712" y="229749"/>
                    </a:cubicBezTo>
                    <a:cubicBezTo>
                      <a:pt x="834837" y="229678"/>
                      <a:pt x="838104" y="230388"/>
                      <a:pt x="842436" y="22783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5" name="Google Shape;545;p31"/>
              <p:cNvSpPr/>
              <p:nvPr/>
            </p:nvSpPr>
            <p:spPr>
              <a:xfrm>
                <a:off x="6217984" y="3637898"/>
                <a:ext cx="294097" cy="333192"/>
              </a:xfrm>
              <a:custGeom>
                <a:avLst/>
                <a:gdLst/>
                <a:ahLst/>
                <a:cxnLst/>
                <a:rect l="l" t="t" r="r" b="b"/>
                <a:pathLst>
                  <a:path w="294097" h="333192" extrusionOk="0">
                    <a:moveTo>
                      <a:pt x="248099" y="1"/>
                    </a:moveTo>
                    <a:cubicBezTo>
                      <a:pt x="264646" y="356"/>
                      <a:pt x="279845" y="9233"/>
                      <a:pt x="288722" y="27343"/>
                    </a:cubicBezTo>
                    <a:cubicBezTo>
                      <a:pt x="298168" y="46589"/>
                      <a:pt x="294830" y="64771"/>
                      <a:pt x="281336" y="80963"/>
                    </a:cubicBezTo>
                    <a:cubicBezTo>
                      <a:pt x="261948" y="104186"/>
                      <a:pt x="242204" y="127126"/>
                      <a:pt x="222603" y="150136"/>
                    </a:cubicBezTo>
                    <a:cubicBezTo>
                      <a:pt x="193698" y="184013"/>
                      <a:pt x="164793" y="217818"/>
                      <a:pt x="135959" y="251695"/>
                    </a:cubicBezTo>
                    <a:cubicBezTo>
                      <a:pt x="133331" y="254819"/>
                      <a:pt x="130561" y="257731"/>
                      <a:pt x="127152" y="260075"/>
                    </a:cubicBezTo>
                    <a:cubicBezTo>
                      <a:pt x="93773" y="282872"/>
                      <a:pt x="60394" y="305670"/>
                      <a:pt x="27014" y="328538"/>
                    </a:cubicBezTo>
                    <a:cubicBezTo>
                      <a:pt x="22611" y="331592"/>
                      <a:pt x="17924" y="333864"/>
                      <a:pt x="12384" y="333012"/>
                    </a:cubicBezTo>
                    <a:cubicBezTo>
                      <a:pt x="2299" y="331379"/>
                      <a:pt x="-2956" y="321152"/>
                      <a:pt x="1731" y="310854"/>
                    </a:cubicBezTo>
                    <a:cubicBezTo>
                      <a:pt x="13307" y="285429"/>
                      <a:pt x="25381" y="260288"/>
                      <a:pt x="37241" y="235005"/>
                    </a:cubicBezTo>
                    <a:cubicBezTo>
                      <a:pt x="43278" y="222079"/>
                      <a:pt x="49243" y="209154"/>
                      <a:pt x="55422" y="196299"/>
                    </a:cubicBezTo>
                    <a:cubicBezTo>
                      <a:pt x="59896" y="186996"/>
                      <a:pt x="67638" y="180107"/>
                      <a:pt x="74242" y="172365"/>
                    </a:cubicBezTo>
                    <a:cubicBezTo>
                      <a:pt x="117564" y="121373"/>
                      <a:pt x="161029" y="70523"/>
                      <a:pt x="204422" y="19602"/>
                    </a:cubicBezTo>
                    <a:cubicBezTo>
                      <a:pt x="214933" y="7245"/>
                      <a:pt x="227929" y="-71"/>
                      <a:pt x="248099" y="1"/>
                    </a:cubicBezTo>
                    <a:close/>
                    <a:moveTo>
                      <a:pt x="263581" y="48933"/>
                    </a:moveTo>
                    <a:cubicBezTo>
                      <a:pt x="263652" y="34516"/>
                      <a:pt x="251792" y="26136"/>
                      <a:pt x="239008" y="30539"/>
                    </a:cubicBezTo>
                    <a:cubicBezTo>
                      <a:pt x="232901" y="32670"/>
                      <a:pt x="228994" y="37286"/>
                      <a:pt x="225017" y="41973"/>
                    </a:cubicBezTo>
                    <a:cubicBezTo>
                      <a:pt x="204706" y="65552"/>
                      <a:pt x="184465" y="89130"/>
                      <a:pt x="164153" y="112709"/>
                    </a:cubicBezTo>
                    <a:cubicBezTo>
                      <a:pt x="141640" y="138986"/>
                      <a:pt x="119198" y="165264"/>
                      <a:pt x="96472" y="191399"/>
                    </a:cubicBezTo>
                    <a:cubicBezTo>
                      <a:pt x="91855" y="196725"/>
                      <a:pt x="91500" y="200418"/>
                      <a:pt x="97324" y="204893"/>
                    </a:cubicBezTo>
                    <a:cubicBezTo>
                      <a:pt x="102863" y="209083"/>
                      <a:pt x="108119" y="213770"/>
                      <a:pt x="113090" y="218670"/>
                    </a:cubicBezTo>
                    <a:cubicBezTo>
                      <a:pt x="117635" y="223145"/>
                      <a:pt x="120831" y="223145"/>
                      <a:pt x="125164" y="218173"/>
                    </a:cubicBezTo>
                    <a:cubicBezTo>
                      <a:pt x="168841" y="167110"/>
                      <a:pt x="212660" y="116260"/>
                      <a:pt x="256408" y="65339"/>
                    </a:cubicBezTo>
                    <a:cubicBezTo>
                      <a:pt x="260598" y="60296"/>
                      <a:pt x="263865" y="54828"/>
                      <a:pt x="263581" y="48933"/>
                    </a:cubicBezTo>
                    <a:close/>
                    <a:moveTo>
                      <a:pt x="52652" y="271864"/>
                    </a:moveTo>
                    <a:cubicBezTo>
                      <a:pt x="53150" y="272290"/>
                      <a:pt x="53576" y="272716"/>
                      <a:pt x="54073" y="273072"/>
                    </a:cubicBezTo>
                    <a:cubicBezTo>
                      <a:pt x="62950" y="267035"/>
                      <a:pt x="71899" y="261211"/>
                      <a:pt x="80634" y="255032"/>
                    </a:cubicBezTo>
                    <a:cubicBezTo>
                      <a:pt x="101088" y="240402"/>
                      <a:pt x="100023" y="246865"/>
                      <a:pt x="81202" y="228684"/>
                    </a:cubicBezTo>
                    <a:cubicBezTo>
                      <a:pt x="77580" y="225204"/>
                      <a:pt x="74740" y="225417"/>
                      <a:pt x="72538" y="230247"/>
                    </a:cubicBezTo>
                    <a:cubicBezTo>
                      <a:pt x="65933" y="244166"/>
                      <a:pt x="59257" y="258015"/>
                      <a:pt x="52652" y="271864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6" name="Google Shape;546;p31"/>
              <p:cNvSpPr/>
              <p:nvPr/>
            </p:nvSpPr>
            <p:spPr>
              <a:xfrm>
                <a:off x="6233422" y="3938525"/>
                <a:ext cx="262986" cy="264975"/>
              </a:xfrm>
              <a:custGeom>
                <a:avLst/>
                <a:gdLst/>
                <a:ahLst/>
                <a:cxnLst/>
                <a:rect l="l" t="t" r="r" b="b"/>
                <a:pathLst>
                  <a:path w="262986" h="264975" extrusionOk="0">
                    <a:moveTo>
                      <a:pt x="131316" y="264975"/>
                    </a:moveTo>
                    <a:cubicBezTo>
                      <a:pt x="59515" y="264975"/>
                      <a:pt x="0" y="205034"/>
                      <a:pt x="0" y="132665"/>
                    </a:cubicBezTo>
                    <a:cubicBezTo>
                      <a:pt x="-71" y="59728"/>
                      <a:pt x="59444" y="-142"/>
                      <a:pt x="131884" y="0"/>
                    </a:cubicBezTo>
                    <a:cubicBezTo>
                      <a:pt x="203898" y="142"/>
                      <a:pt x="262915" y="59728"/>
                      <a:pt x="262986" y="132523"/>
                    </a:cubicBezTo>
                    <a:cubicBezTo>
                      <a:pt x="263057" y="205816"/>
                      <a:pt x="204253" y="265046"/>
                      <a:pt x="131316" y="264975"/>
                    </a:cubicBezTo>
                    <a:close/>
                    <a:moveTo>
                      <a:pt x="30183" y="130961"/>
                    </a:moveTo>
                    <a:cubicBezTo>
                      <a:pt x="29899" y="188132"/>
                      <a:pt x="74074" y="233868"/>
                      <a:pt x="129824" y="234152"/>
                    </a:cubicBezTo>
                    <a:cubicBezTo>
                      <a:pt x="187705" y="234437"/>
                      <a:pt x="233371" y="189978"/>
                      <a:pt x="233229" y="131742"/>
                    </a:cubicBezTo>
                    <a:cubicBezTo>
                      <a:pt x="233087" y="68250"/>
                      <a:pt x="182521" y="27911"/>
                      <a:pt x="131458" y="28479"/>
                    </a:cubicBezTo>
                    <a:cubicBezTo>
                      <a:pt x="74500" y="29118"/>
                      <a:pt x="30468" y="73080"/>
                      <a:pt x="30183" y="13096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7" name="Google Shape;547;p31"/>
              <p:cNvSpPr/>
              <p:nvPr/>
            </p:nvSpPr>
            <p:spPr>
              <a:xfrm>
                <a:off x="5897850" y="3531582"/>
                <a:ext cx="301241" cy="30307"/>
              </a:xfrm>
              <a:custGeom>
                <a:avLst/>
                <a:gdLst/>
                <a:ahLst/>
                <a:cxnLst/>
                <a:rect l="l" t="t" r="r" b="b"/>
                <a:pathLst>
                  <a:path w="301241" h="30307" extrusionOk="0">
                    <a:moveTo>
                      <a:pt x="150850" y="0"/>
                    </a:moveTo>
                    <a:cubicBezTo>
                      <a:pt x="193320" y="0"/>
                      <a:pt x="235790" y="0"/>
                      <a:pt x="278260" y="0"/>
                    </a:cubicBezTo>
                    <a:cubicBezTo>
                      <a:pt x="283231" y="0"/>
                      <a:pt x="288202" y="0"/>
                      <a:pt x="292819" y="2060"/>
                    </a:cubicBezTo>
                    <a:cubicBezTo>
                      <a:pt x="298855" y="4687"/>
                      <a:pt x="301625" y="9659"/>
                      <a:pt x="301199" y="16050"/>
                    </a:cubicBezTo>
                    <a:cubicBezTo>
                      <a:pt x="300773" y="22371"/>
                      <a:pt x="297648" y="27343"/>
                      <a:pt x="291114" y="28763"/>
                    </a:cubicBezTo>
                    <a:cubicBezTo>
                      <a:pt x="286356" y="29828"/>
                      <a:pt x="281314" y="30254"/>
                      <a:pt x="276413" y="30254"/>
                    </a:cubicBezTo>
                    <a:cubicBezTo>
                      <a:pt x="192326" y="30325"/>
                      <a:pt x="108309" y="30325"/>
                      <a:pt x="24222" y="30254"/>
                    </a:cubicBezTo>
                    <a:cubicBezTo>
                      <a:pt x="19890" y="30254"/>
                      <a:pt x="15487" y="29828"/>
                      <a:pt x="11225" y="29047"/>
                    </a:cubicBezTo>
                    <a:cubicBezTo>
                      <a:pt x="3910" y="27698"/>
                      <a:pt x="217" y="22868"/>
                      <a:pt x="4" y="15553"/>
                    </a:cubicBezTo>
                    <a:cubicBezTo>
                      <a:pt x="-138" y="8309"/>
                      <a:pt x="3271" y="3480"/>
                      <a:pt x="10444" y="1349"/>
                    </a:cubicBezTo>
                    <a:cubicBezTo>
                      <a:pt x="14705" y="71"/>
                      <a:pt x="19038" y="71"/>
                      <a:pt x="23441" y="71"/>
                    </a:cubicBezTo>
                    <a:cubicBezTo>
                      <a:pt x="65911" y="0"/>
                      <a:pt x="108380" y="0"/>
                      <a:pt x="150850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8" name="Google Shape;548;p31"/>
              <p:cNvSpPr/>
              <p:nvPr/>
            </p:nvSpPr>
            <p:spPr>
              <a:xfrm>
                <a:off x="5897937" y="3451632"/>
                <a:ext cx="301288" cy="30197"/>
              </a:xfrm>
              <a:custGeom>
                <a:avLst/>
                <a:gdLst/>
                <a:ahLst/>
                <a:cxnLst/>
                <a:rect l="l" t="t" r="r" b="b"/>
                <a:pathLst>
                  <a:path w="301288" h="30197" extrusionOk="0">
                    <a:moveTo>
                      <a:pt x="149840" y="30166"/>
                    </a:moveTo>
                    <a:cubicBezTo>
                      <a:pt x="107370" y="30166"/>
                      <a:pt x="64900" y="30166"/>
                      <a:pt x="22430" y="30166"/>
                    </a:cubicBezTo>
                    <a:cubicBezTo>
                      <a:pt x="17743" y="30166"/>
                      <a:pt x="13056" y="30095"/>
                      <a:pt x="8723" y="28319"/>
                    </a:cubicBezTo>
                    <a:cubicBezTo>
                      <a:pt x="2190" y="25620"/>
                      <a:pt x="-438" y="20436"/>
                      <a:pt x="59" y="13689"/>
                    </a:cubicBezTo>
                    <a:cubicBezTo>
                      <a:pt x="556" y="7226"/>
                      <a:pt x="4036" y="2752"/>
                      <a:pt x="10499" y="1332"/>
                    </a:cubicBezTo>
                    <a:cubicBezTo>
                      <a:pt x="14760" y="408"/>
                      <a:pt x="19163" y="53"/>
                      <a:pt x="23495" y="53"/>
                    </a:cubicBezTo>
                    <a:cubicBezTo>
                      <a:pt x="108151" y="-18"/>
                      <a:pt x="192807" y="-18"/>
                      <a:pt x="277462" y="53"/>
                    </a:cubicBezTo>
                    <a:cubicBezTo>
                      <a:pt x="281510" y="53"/>
                      <a:pt x="285558" y="550"/>
                      <a:pt x="289607" y="1119"/>
                    </a:cubicBezTo>
                    <a:cubicBezTo>
                      <a:pt x="297064" y="2184"/>
                      <a:pt x="300828" y="7297"/>
                      <a:pt x="301254" y="14328"/>
                    </a:cubicBezTo>
                    <a:cubicBezTo>
                      <a:pt x="301680" y="21430"/>
                      <a:pt x="298200" y="26473"/>
                      <a:pt x="291098" y="28816"/>
                    </a:cubicBezTo>
                    <a:cubicBezTo>
                      <a:pt x="286837" y="30166"/>
                      <a:pt x="282505" y="30166"/>
                      <a:pt x="278172" y="30166"/>
                    </a:cubicBezTo>
                    <a:cubicBezTo>
                      <a:pt x="235347" y="30237"/>
                      <a:pt x="192594" y="30166"/>
                      <a:pt x="149840" y="30166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9" name="Google Shape;549;p31"/>
              <p:cNvSpPr/>
              <p:nvPr/>
            </p:nvSpPr>
            <p:spPr>
              <a:xfrm>
                <a:off x="5705603" y="3706486"/>
                <a:ext cx="448181" cy="165209"/>
              </a:xfrm>
              <a:custGeom>
                <a:avLst/>
                <a:gdLst/>
                <a:ahLst/>
                <a:cxnLst/>
                <a:rect l="l" t="t" r="r" b="b"/>
                <a:pathLst>
                  <a:path w="448181" h="165209" extrusionOk="0">
                    <a:moveTo>
                      <a:pt x="223641" y="165139"/>
                    </a:moveTo>
                    <a:cubicBezTo>
                      <a:pt x="155817" y="165139"/>
                      <a:pt x="88065" y="165139"/>
                      <a:pt x="20241" y="165139"/>
                    </a:cubicBezTo>
                    <a:cubicBezTo>
                      <a:pt x="3764" y="165139"/>
                      <a:pt x="0" y="161446"/>
                      <a:pt x="0" y="145324"/>
                    </a:cubicBezTo>
                    <a:cubicBezTo>
                      <a:pt x="0" y="103423"/>
                      <a:pt x="0" y="61521"/>
                      <a:pt x="0" y="19619"/>
                    </a:cubicBezTo>
                    <a:cubicBezTo>
                      <a:pt x="0" y="5344"/>
                      <a:pt x="4261" y="870"/>
                      <a:pt x="18394" y="89"/>
                    </a:cubicBezTo>
                    <a:cubicBezTo>
                      <a:pt x="21590" y="-53"/>
                      <a:pt x="24786" y="18"/>
                      <a:pt x="27982" y="18"/>
                    </a:cubicBezTo>
                    <a:cubicBezTo>
                      <a:pt x="158658" y="18"/>
                      <a:pt x="289335" y="18"/>
                      <a:pt x="419940" y="18"/>
                    </a:cubicBezTo>
                    <a:cubicBezTo>
                      <a:pt x="421715" y="18"/>
                      <a:pt x="423420" y="18"/>
                      <a:pt x="425195" y="18"/>
                    </a:cubicBezTo>
                    <a:cubicBezTo>
                      <a:pt x="442737" y="231"/>
                      <a:pt x="447993" y="5344"/>
                      <a:pt x="448064" y="23170"/>
                    </a:cubicBezTo>
                    <a:cubicBezTo>
                      <a:pt x="448206" y="52004"/>
                      <a:pt x="448135" y="80767"/>
                      <a:pt x="448135" y="109601"/>
                    </a:cubicBezTo>
                    <a:cubicBezTo>
                      <a:pt x="448135" y="121248"/>
                      <a:pt x="448277" y="132896"/>
                      <a:pt x="448064" y="144543"/>
                    </a:cubicBezTo>
                    <a:cubicBezTo>
                      <a:pt x="447780" y="160664"/>
                      <a:pt x="443092" y="165210"/>
                      <a:pt x="427042" y="165210"/>
                    </a:cubicBezTo>
                    <a:cubicBezTo>
                      <a:pt x="359218" y="165139"/>
                      <a:pt x="291465" y="165139"/>
                      <a:pt x="223641" y="165139"/>
                    </a:cubicBezTo>
                    <a:close/>
                    <a:moveTo>
                      <a:pt x="223499" y="135879"/>
                    </a:moveTo>
                    <a:cubicBezTo>
                      <a:pt x="284647" y="135879"/>
                      <a:pt x="345724" y="135737"/>
                      <a:pt x="406872" y="136021"/>
                    </a:cubicBezTo>
                    <a:cubicBezTo>
                      <a:pt x="415253" y="136092"/>
                      <a:pt x="418093" y="133322"/>
                      <a:pt x="418022" y="124942"/>
                    </a:cubicBezTo>
                    <a:cubicBezTo>
                      <a:pt x="417667" y="96747"/>
                      <a:pt x="417738" y="68481"/>
                      <a:pt x="417951" y="40215"/>
                    </a:cubicBezTo>
                    <a:cubicBezTo>
                      <a:pt x="418022" y="32616"/>
                      <a:pt x="415040" y="30059"/>
                      <a:pt x="407653" y="30059"/>
                    </a:cubicBezTo>
                    <a:cubicBezTo>
                      <a:pt x="284860" y="30201"/>
                      <a:pt x="161996" y="30201"/>
                      <a:pt x="39203" y="30059"/>
                    </a:cubicBezTo>
                    <a:cubicBezTo>
                      <a:pt x="31604" y="30059"/>
                      <a:pt x="29047" y="32829"/>
                      <a:pt x="29118" y="40357"/>
                    </a:cubicBezTo>
                    <a:cubicBezTo>
                      <a:pt x="29402" y="68268"/>
                      <a:pt x="29189" y="96250"/>
                      <a:pt x="29260" y="124160"/>
                    </a:cubicBezTo>
                    <a:cubicBezTo>
                      <a:pt x="29260" y="135594"/>
                      <a:pt x="29544" y="135808"/>
                      <a:pt x="41120" y="135808"/>
                    </a:cubicBezTo>
                    <a:cubicBezTo>
                      <a:pt x="101842" y="135879"/>
                      <a:pt x="162706" y="135879"/>
                      <a:pt x="223499" y="135879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0" name="Google Shape;550;p31"/>
              <p:cNvSpPr/>
              <p:nvPr/>
            </p:nvSpPr>
            <p:spPr>
              <a:xfrm>
                <a:off x="6058465" y="4007414"/>
                <a:ext cx="85148" cy="200968"/>
              </a:xfrm>
              <a:custGeom>
                <a:avLst/>
                <a:gdLst/>
                <a:ahLst/>
                <a:cxnLst/>
                <a:rect l="l" t="t" r="r" b="b"/>
                <a:pathLst>
                  <a:path w="85148" h="200968" extrusionOk="0">
                    <a:moveTo>
                      <a:pt x="85117" y="100067"/>
                    </a:moveTo>
                    <a:cubicBezTo>
                      <a:pt x="85117" y="127409"/>
                      <a:pt x="85188" y="154752"/>
                      <a:pt x="85117" y="182166"/>
                    </a:cubicBezTo>
                    <a:cubicBezTo>
                      <a:pt x="85046" y="194878"/>
                      <a:pt x="80927" y="199992"/>
                      <a:pt x="68214" y="200489"/>
                    </a:cubicBezTo>
                    <a:cubicBezTo>
                      <a:pt x="51383" y="201128"/>
                      <a:pt x="34480" y="201128"/>
                      <a:pt x="17577" y="200489"/>
                    </a:cubicBezTo>
                    <a:cubicBezTo>
                      <a:pt x="4723" y="199992"/>
                      <a:pt x="178" y="194594"/>
                      <a:pt x="107" y="181455"/>
                    </a:cubicBezTo>
                    <a:cubicBezTo>
                      <a:pt x="-36" y="127338"/>
                      <a:pt x="-36" y="73150"/>
                      <a:pt x="107" y="19033"/>
                    </a:cubicBezTo>
                    <a:cubicBezTo>
                      <a:pt x="107" y="5895"/>
                      <a:pt x="4652" y="923"/>
                      <a:pt x="17790" y="426"/>
                    </a:cubicBezTo>
                    <a:cubicBezTo>
                      <a:pt x="34338" y="-142"/>
                      <a:pt x="50957" y="-142"/>
                      <a:pt x="67504" y="426"/>
                    </a:cubicBezTo>
                    <a:cubicBezTo>
                      <a:pt x="81495" y="923"/>
                      <a:pt x="84975" y="5327"/>
                      <a:pt x="84975" y="19672"/>
                    </a:cubicBezTo>
                    <a:cubicBezTo>
                      <a:pt x="85188" y="46518"/>
                      <a:pt x="85117" y="73292"/>
                      <a:pt x="85117" y="100067"/>
                    </a:cubicBezTo>
                    <a:close/>
                    <a:moveTo>
                      <a:pt x="29367" y="99357"/>
                    </a:moveTo>
                    <a:cubicBezTo>
                      <a:pt x="29367" y="119455"/>
                      <a:pt x="29296" y="139483"/>
                      <a:pt x="29367" y="159581"/>
                    </a:cubicBezTo>
                    <a:cubicBezTo>
                      <a:pt x="29367" y="170376"/>
                      <a:pt x="29722" y="170589"/>
                      <a:pt x="42860" y="170589"/>
                    </a:cubicBezTo>
                    <a:cubicBezTo>
                      <a:pt x="55715" y="170589"/>
                      <a:pt x="55928" y="170447"/>
                      <a:pt x="55928" y="159226"/>
                    </a:cubicBezTo>
                    <a:cubicBezTo>
                      <a:pt x="55928" y="121373"/>
                      <a:pt x="55928" y="83590"/>
                      <a:pt x="55928" y="45737"/>
                    </a:cubicBezTo>
                    <a:cubicBezTo>
                      <a:pt x="55928" y="29686"/>
                      <a:pt x="55928" y="29970"/>
                      <a:pt x="39451" y="29828"/>
                    </a:cubicBezTo>
                    <a:cubicBezTo>
                      <a:pt x="31923" y="29757"/>
                      <a:pt x="29154" y="32385"/>
                      <a:pt x="29296" y="39984"/>
                    </a:cubicBezTo>
                    <a:cubicBezTo>
                      <a:pt x="29580" y="59799"/>
                      <a:pt x="29367" y="79613"/>
                      <a:pt x="29367" y="99357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1" name="Google Shape;551;p31"/>
              <p:cNvSpPr/>
              <p:nvPr/>
            </p:nvSpPr>
            <p:spPr>
              <a:xfrm>
                <a:off x="5828076" y="4007332"/>
                <a:ext cx="86744" cy="86292"/>
              </a:xfrm>
              <a:custGeom>
                <a:avLst/>
                <a:gdLst/>
                <a:ahLst/>
                <a:cxnLst/>
                <a:rect l="l" t="t" r="r" b="b"/>
                <a:pathLst>
                  <a:path w="86744" h="86292" extrusionOk="0">
                    <a:moveTo>
                      <a:pt x="43075" y="86229"/>
                    </a:moveTo>
                    <a:cubicBezTo>
                      <a:pt x="34339" y="86229"/>
                      <a:pt x="25604" y="86371"/>
                      <a:pt x="16869" y="86229"/>
                    </a:cubicBezTo>
                    <a:cubicBezTo>
                      <a:pt x="6287" y="86016"/>
                      <a:pt x="960" y="82394"/>
                      <a:pt x="534" y="72167"/>
                    </a:cubicBezTo>
                    <a:cubicBezTo>
                      <a:pt x="-247" y="52992"/>
                      <a:pt x="-105" y="33817"/>
                      <a:pt x="534" y="14641"/>
                    </a:cubicBezTo>
                    <a:cubicBezTo>
                      <a:pt x="818" y="6048"/>
                      <a:pt x="6287" y="1147"/>
                      <a:pt x="15448" y="721"/>
                    </a:cubicBezTo>
                    <a:cubicBezTo>
                      <a:pt x="33771" y="-131"/>
                      <a:pt x="52094" y="-344"/>
                      <a:pt x="70417" y="721"/>
                    </a:cubicBezTo>
                    <a:cubicBezTo>
                      <a:pt x="81923" y="1360"/>
                      <a:pt x="86468" y="6616"/>
                      <a:pt x="86610" y="18050"/>
                    </a:cubicBezTo>
                    <a:cubicBezTo>
                      <a:pt x="86752" y="35237"/>
                      <a:pt x="86823" y="52353"/>
                      <a:pt x="86610" y="69539"/>
                    </a:cubicBezTo>
                    <a:cubicBezTo>
                      <a:pt x="86468" y="81258"/>
                      <a:pt x="81710" y="86016"/>
                      <a:pt x="70204" y="86158"/>
                    </a:cubicBezTo>
                    <a:cubicBezTo>
                      <a:pt x="61114" y="86300"/>
                      <a:pt x="52094" y="86229"/>
                      <a:pt x="43075" y="86229"/>
                    </a:cubicBezTo>
                    <a:close/>
                    <a:moveTo>
                      <a:pt x="57421" y="44114"/>
                    </a:moveTo>
                    <a:cubicBezTo>
                      <a:pt x="57421" y="30123"/>
                      <a:pt x="57421" y="30123"/>
                      <a:pt x="44424" y="30123"/>
                    </a:cubicBezTo>
                    <a:cubicBezTo>
                      <a:pt x="30433" y="30123"/>
                      <a:pt x="30149" y="30337"/>
                      <a:pt x="30149" y="43049"/>
                    </a:cubicBezTo>
                    <a:cubicBezTo>
                      <a:pt x="30078" y="56685"/>
                      <a:pt x="30362" y="56969"/>
                      <a:pt x="43430" y="57040"/>
                    </a:cubicBezTo>
                    <a:cubicBezTo>
                      <a:pt x="57421" y="57040"/>
                      <a:pt x="57421" y="57040"/>
                      <a:pt x="57421" y="44114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2" name="Google Shape;552;p31"/>
              <p:cNvSpPr/>
              <p:nvPr/>
            </p:nvSpPr>
            <p:spPr>
              <a:xfrm>
                <a:off x="5828174" y="4121852"/>
                <a:ext cx="86663" cy="86735"/>
              </a:xfrm>
              <a:custGeom>
                <a:avLst/>
                <a:gdLst/>
                <a:ahLst/>
                <a:cxnLst/>
                <a:rect l="l" t="t" r="r" b="b"/>
                <a:pathLst>
                  <a:path w="86663" h="86735" extrusionOk="0">
                    <a:moveTo>
                      <a:pt x="43260" y="46"/>
                    </a:moveTo>
                    <a:cubicBezTo>
                      <a:pt x="52280" y="46"/>
                      <a:pt x="61299" y="-96"/>
                      <a:pt x="70319" y="117"/>
                    </a:cubicBezTo>
                    <a:cubicBezTo>
                      <a:pt x="80120" y="401"/>
                      <a:pt x="86298" y="6083"/>
                      <a:pt x="86440" y="15813"/>
                    </a:cubicBezTo>
                    <a:cubicBezTo>
                      <a:pt x="86795" y="34136"/>
                      <a:pt x="86653" y="52459"/>
                      <a:pt x="86511" y="70782"/>
                    </a:cubicBezTo>
                    <a:cubicBezTo>
                      <a:pt x="86440" y="79162"/>
                      <a:pt x="82108" y="84773"/>
                      <a:pt x="73515" y="85483"/>
                    </a:cubicBezTo>
                    <a:cubicBezTo>
                      <a:pt x="53487" y="87117"/>
                      <a:pt x="33460" y="87188"/>
                      <a:pt x="13503" y="85483"/>
                    </a:cubicBezTo>
                    <a:cubicBezTo>
                      <a:pt x="4057" y="84702"/>
                      <a:pt x="506" y="77955"/>
                      <a:pt x="364" y="69788"/>
                    </a:cubicBezTo>
                    <a:cubicBezTo>
                      <a:pt x="-62" y="51749"/>
                      <a:pt x="-204" y="33710"/>
                      <a:pt x="435" y="15742"/>
                    </a:cubicBezTo>
                    <a:cubicBezTo>
                      <a:pt x="791" y="4663"/>
                      <a:pt x="6188" y="259"/>
                      <a:pt x="17267" y="117"/>
                    </a:cubicBezTo>
                    <a:cubicBezTo>
                      <a:pt x="25789" y="-96"/>
                      <a:pt x="34525" y="46"/>
                      <a:pt x="43260" y="46"/>
                    </a:cubicBezTo>
                    <a:close/>
                    <a:moveTo>
                      <a:pt x="57322" y="43155"/>
                    </a:moveTo>
                    <a:cubicBezTo>
                      <a:pt x="57322" y="29235"/>
                      <a:pt x="57322" y="29235"/>
                      <a:pt x="44326" y="29164"/>
                    </a:cubicBezTo>
                    <a:cubicBezTo>
                      <a:pt x="30264" y="29164"/>
                      <a:pt x="30051" y="29378"/>
                      <a:pt x="30051" y="42090"/>
                    </a:cubicBezTo>
                    <a:cubicBezTo>
                      <a:pt x="29980" y="55726"/>
                      <a:pt x="30335" y="56081"/>
                      <a:pt x="43331" y="56081"/>
                    </a:cubicBezTo>
                    <a:cubicBezTo>
                      <a:pt x="57322" y="56223"/>
                      <a:pt x="57322" y="56223"/>
                      <a:pt x="57322" y="43155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3" name="Google Shape;553;p31"/>
              <p:cNvSpPr/>
              <p:nvPr/>
            </p:nvSpPr>
            <p:spPr>
              <a:xfrm>
                <a:off x="5828032" y="3893321"/>
                <a:ext cx="86795" cy="86138"/>
              </a:xfrm>
              <a:custGeom>
                <a:avLst/>
                <a:gdLst/>
                <a:ahLst/>
                <a:cxnLst/>
                <a:rect l="l" t="t" r="r" b="b"/>
                <a:pathLst>
                  <a:path w="86795" h="86138" extrusionOk="0">
                    <a:moveTo>
                      <a:pt x="86653" y="43216"/>
                    </a:moveTo>
                    <a:cubicBezTo>
                      <a:pt x="86653" y="52235"/>
                      <a:pt x="86938" y="61255"/>
                      <a:pt x="86582" y="70203"/>
                    </a:cubicBezTo>
                    <a:cubicBezTo>
                      <a:pt x="86227" y="79436"/>
                      <a:pt x="82037" y="84194"/>
                      <a:pt x="72805" y="84975"/>
                    </a:cubicBezTo>
                    <a:cubicBezTo>
                      <a:pt x="53700" y="86609"/>
                      <a:pt x="34525" y="86396"/>
                      <a:pt x="15421" y="85117"/>
                    </a:cubicBezTo>
                    <a:cubicBezTo>
                      <a:pt x="5265" y="84407"/>
                      <a:pt x="791" y="79933"/>
                      <a:pt x="435" y="69422"/>
                    </a:cubicBezTo>
                    <a:cubicBezTo>
                      <a:pt x="-133" y="52022"/>
                      <a:pt x="-133" y="34551"/>
                      <a:pt x="364" y="17151"/>
                    </a:cubicBezTo>
                    <a:cubicBezTo>
                      <a:pt x="720" y="6072"/>
                      <a:pt x="5478" y="959"/>
                      <a:pt x="16557" y="533"/>
                    </a:cubicBezTo>
                    <a:cubicBezTo>
                      <a:pt x="34525" y="-178"/>
                      <a:pt x="52564" y="-178"/>
                      <a:pt x="70532" y="533"/>
                    </a:cubicBezTo>
                    <a:cubicBezTo>
                      <a:pt x="82392" y="1030"/>
                      <a:pt x="86653" y="6711"/>
                      <a:pt x="86795" y="18714"/>
                    </a:cubicBezTo>
                    <a:cubicBezTo>
                      <a:pt x="86795" y="26952"/>
                      <a:pt x="86724" y="35048"/>
                      <a:pt x="86653" y="43216"/>
                    </a:cubicBezTo>
                    <a:cubicBezTo>
                      <a:pt x="86653" y="43216"/>
                      <a:pt x="86653" y="43216"/>
                      <a:pt x="86653" y="43216"/>
                    </a:cubicBezTo>
                    <a:close/>
                    <a:moveTo>
                      <a:pt x="57464" y="42221"/>
                    </a:moveTo>
                    <a:cubicBezTo>
                      <a:pt x="57464" y="28870"/>
                      <a:pt x="57464" y="28870"/>
                      <a:pt x="43829" y="28870"/>
                    </a:cubicBezTo>
                    <a:cubicBezTo>
                      <a:pt x="30335" y="28870"/>
                      <a:pt x="30122" y="29083"/>
                      <a:pt x="30122" y="42363"/>
                    </a:cubicBezTo>
                    <a:cubicBezTo>
                      <a:pt x="30122" y="55502"/>
                      <a:pt x="30335" y="55715"/>
                      <a:pt x="43971" y="55715"/>
                    </a:cubicBezTo>
                    <a:cubicBezTo>
                      <a:pt x="57464" y="55715"/>
                      <a:pt x="57464" y="55715"/>
                      <a:pt x="57464" y="4222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4" name="Google Shape;554;p31"/>
              <p:cNvSpPr/>
              <p:nvPr/>
            </p:nvSpPr>
            <p:spPr>
              <a:xfrm>
                <a:off x="5712483" y="4007191"/>
                <a:ext cx="85295" cy="86345"/>
              </a:xfrm>
              <a:custGeom>
                <a:avLst/>
                <a:gdLst/>
                <a:ahLst/>
                <a:cxnLst/>
                <a:rect l="l" t="t" r="r" b="b"/>
                <a:pathLst>
                  <a:path w="85295" h="86345" extrusionOk="0">
                    <a:moveTo>
                      <a:pt x="85233" y="42907"/>
                    </a:moveTo>
                    <a:cubicBezTo>
                      <a:pt x="85233" y="52494"/>
                      <a:pt x="85375" y="62082"/>
                      <a:pt x="85162" y="71670"/>
                    </a:cubicBezTo>
                    <a:cubicBezTo>
                      <a:pt x="84949" y="81328"/>
                      <a:pt x="80332" y="86087"/>
                      <a:pt x="70603" y="86229"/>
                    </a:cubicBezTo>
                    <a:cubicBezTo>
                      <a:pt x="52280" y="86442"/>
                      <a:pt x="34027" y="86300"/>
                      <a:pt x="15704" y="86300"/>
                    </a:cubicBezTo>
                    <a:cubicBezTo>
                      <a:pt x="7466" y="86300"/>
                      <a:pt x="2069" y="82180"/>
                      <a:pt x="1358" y="74084"/>
                    </a:cubicBezTo>
                    <a:cubicBezTo>
                      <a:pt x="-488" y="53844"/>
                      <a:pt x="-417" y="33461"/>
                      <a:pt x="1358" y="13220"/>
                    </a:cubicBezTo>
                    <a:cubicBezTo>
                      <a:pt x="1998" y="5621"/>
                      <a:pt x="6898" y="1431"/>
                      <a:pt x="14781" y="934"/>
                    </a:cubicBezTo>
                    <a:cubicBezTo>
                      <a:pt x="33956" y="-202"/>
                      <a:pt x="53132" y="-416"/>
                      <a:pt x="72236" y="934"/>
                    </a:cubicBezTo>
                    <a:cubicBezTo>
                      <a:pt x="81682" y="1573"/>
                      <a:pt x="85020" y="5621"/>
                      <a:pt x="85233" y="14925"/>
                    </a:cubicBezTo>
                    <a:cubicBezTo>
                      <a:pt x="85375" y="24299"/>
                      <a:pt x="85233" y="33603"/>
                      <a:pt x="85233" y="42907"/>
                    </a:cubicBezTo>
                    <a:close/>
                    <a:moveTo>
                      <a:pt x="56115" y="43759"/>
                    </a:moveTo>
                    <a:cubicBezTo>
                      <a:pt x="56115" y="30265"/>
                      <a:pt x="56115" y="30265"/>
                      <a:pt x="43544" y="30265"/>
                    </a:cubicBezTo>
                    <a:cubicBezTo>
                      <a:pt x="30903" y="30265"/>
                      <a:pt x="30690" y="30549"/>
                      <a:pt x="30690" y="43688"/>
                    </a:cubicBezTo>
                    <a:cubicBezTo>
                      <a:pt x="30690" y="56968"/>
                      <a:pt x="30903" y="57181"/>
                      <a:pt x="43473" y="57181"/>
                    </a:cubicBezTo>
                    <a:cubicBezTo>
                      <a:pt x="56115" y="57110"/>
                      <a:pt x="56115" y="57110"/>
                      <a:pt x="56115" y="43759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5" name="Google Shape;555;p31"/>
              <p:cNvSpPr/>
              <p:nvPr/>
            </p:nvSpPr>
            <p:spPr>
              <a:xfrm>
                <a:off x="5712785" y="4121792"/>
                <a:ext cx="84962" cy="86804"/>
              </a:xfrm>
              <a:custGeom>
                <a:avLst/>
                <a:gdLst/>
                <a:ahLst/>
                <a:cxnLst/>
                <a:rect l="l" t="t" r="r" b="b"/>
                <a:pathLst>
                  <a:path w="84962" h="86804" extrusionOk="0">
                    <a:moveTo>
                      <a:pt x="84931" y="42860"/>
                    </a:moveTo>
                    <a:cubicBezTo>
                      <a:pt x="84931" y="52164"/>
                      <a:pt x="84931" y="61468"/>
                      <a:pt x="84931" y="70771"/>
                    </a:cubicBezTo>
                    <a:cubicBezTo>
                      <a:pt x="84931" y="79365"/>
                      <a:pt x="80812" y="84762"/>
                      <a:pt x="72219" y="85543"/>
                    </a:cubicBezTo>
                    <a:cubicBezTo>
                      <a:pt x="52830" y="87319"/>
                      <a:pt x="33371" y="87106"/>
                      <a:pt x="13982" y="85614"/>
                    </a:cubicBezTo>
                    <a:cubicBezTo>
                      <a:pt x="4608" y="84904"/>
                      <a:pt x="631" y="78512"/>
                      <a:pt x="418" y="70274"/>
                    </a:cubicBezTo>
                    <a:cubicBezTo>
                      <a:pt x="-80" y="52022"/>
                      <a:pt x="-222" y="33699"/>
                      <a:pt x="489" y="15447"/>
                    </a:cubicBezTo>
                    <a:cubicBezTo>
                      <a:pt x="915" y="4368"/>
                      <a:pt x="6312" y="178"/>
                      <a:pt x="17533" y="107"/>
                    </a:cubicBezTo>
                    <a:cubicBezTo>
                      <a:pt x="34649" y="-36"/>
                      <a:pt x="51836" y="-36"/>
                      <a:pt x="68952" y="107"/>
                    </a:cubicBezTo>
                    <a:cubicBezTo>
                      <a:pt x="80386" y="178"/>
                      <a:pt x="84789" y="4652"/>
                      <a:pt x="84931" y="15873"/>
                    </a:cubicBezTo>
                    <a:cubicBezTo>
                      <a:pt x="85002" y="24892"/>
                      <a:pt x="84931" y="33841"/>
                      <a:pt x="84931" y="42860"/>
                    </a:cubicBezTo>
                    <a:close/>
                    <a:moveTo>
                      <a:pt x="55813" y="42718"/>
                    </a:moveTo>
                    <a:cubicBezTo>
                      <a:pt x="55813" y="29296"/>
                      <a:pt x="55813" y="29296"/>
                      <a:pt x="43101" y="29296"/>
                    </a:cubicBezTo>
                    <a:cubicBezTo>
                      <a:pt x="30530" y="29296"/>
                      <a:pt x="30317" y="29509"/>
                      <a:pt x="30317" y="42718"/>
                    </a:cubicBezTo>
                    <a:cubicBezTo>
                      <a:pt x="30317" y="55999"/>
                      <a:pt x="30530" y="56212"/>
                      <a:pt x="43172" y="56212"/>
                    </a:cubicBezTo>
                    <a:cubicBezTo>
                      <a:pt x="55671" y="56212"/>
                      <a:pt x="55813" y="56141"/>
                      <a:pt x="55813" y="42718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6" name="Google Shape;556;p31"/>
              <p:cNvSpPr/>
              <p:nvPr/>
            </p:nvSpPr>
            <p:spPr>
              <a:xfrm>
                <a:off x="5712741" y="3893454"/>
                <a:ext cx="85021" cy="85978"/>
              </a:xfrm>
              <a:custGeom>
                <a:avLst/>
                <a:gdLst/>
                <a:ahLst/>
                <a:cxnLst/>
                <a:rect l="l" t="t" r="r" b="b"/>
                <a:pathLst>
                  <a:path w="85021" h="85978" extrusionOk="0">
                    <a:moveTo>
                      <a:pt x="84975" y="42373"/>
                    </a:moveTo>
                    <a:cubicBezTo>
                      <a:pt x="84975" y="51392"/>
                      <a:pt x="85117" y="60412"/>
                      <a:pt x="84904" y="69431"/>
                    </a:cubicBezTo>
                    <a:cubicBezTo>
                      <a:pt x="84691" y="79516"/>
                      <a:pt x="80998" y="83990"/>
                      <a:pt x="71055" y="84842"/>
                    </a:cubicBezTo>
                    <a:cubicBezTo>
                      <a:pt x="52519" y="86405"/>
                      <a:pt x="33841" y="86263"/>
                      <a:pt x="15305" y="84984"/>
                    </a:cubicBezTo>
                    <a:cubicBezTo>
                      <a:pt x="5362" y="84274"/>
                      <a:pt x="888" y="80155"/>
                      <a:pt x="533" y="70070"/>
                    </a:cubicBezTo>
                    <a:cubicBezTo>
                      <a:pt x="-178" y="52102"/>
                      <a:pt x="-178" y="33992"/>
                      <a:pt x="533" y="16024"/>
                    </a:cubicBezTo>
                    <a:cubicBezTo>
                      <a:pt x="888" y="5655"/>
                      <a:pt x="5575" y="968"/>
                      <a:pt x="15873" y="542"/>
                    </a:cubicBezTo>
                    <a:cubicBezTo>
                      <a:pt x="34125" y="-168"/>
                      <a:pt x="52519" y="-168"/>
                      <a:pt x="70771" y="471"/>
                    </a:cubicBezTo>
                    <a:cubicBezTo>
                      <a:pt x="81566" y="897"/>
                      <a:pt x="84833" y="5371"/>
                      <a:pt x="84904" y="16166"/>
                    </a:cubicBezTo>
                    <a:cubicBezTo>
                      <a:pt x="85046" y="24973"/>
                      <a:pt x="84975" y="33708"/>
                      <a:pt x="84975" y="42373"/>
                    </a:cubicBezTo>
                    <a:close/>
                    <a:moveTo>
                      <a:pt x="55857" y="42230"/>
                    </a:moveTo>
                    <a:cubicBezTo>
                      <a:pt x="55857" y="28666"/>
                      <a:pt x="55857" y="28666"/>
                      <a:pt x="43287" y="28666"/>
                    </a:cubicBezTo>
                    <a:cubicBezTo>
                      <a:pt x="30574" y="28666"/>
                      <a:pt x="30361" y="28879"/>
                      <a:pt x="30361" y="41946"/>
                    </a:cubicBezTo>
                    <a:cubicBezTo>
                      <a:pt x="30361" y="55227"/>
                      <a:pt x="30645" y="55511"/>
                      <a:pt x="43073" y="55511"/>
                    </a:cubicBezTo>
                    <a:cubicBezTo>
                      <a:pt x="55857" y="55582"/>
                      <a:pt x="55857" y="55582"/>
                      <a:pt x="55857" y="4223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7" name="Google Shape;557;p31"/>
              <p:cNvSpPr/>
              <p:nvPr/>
            </p:nvSpPr>
            <p:spPr>
              <a:xfrm>
                <a:off x="5944869" y="4121792"/>
                <a:ext cx="85170" cy="86493"/>
              </a:xfrm>
              <a:custGeom>
                <a:avLst/>
                <a:gdLst/>
                <a:ahLst/>
                <a:cxnLst/>
                <a:rect l="l" t="t" r="r" b="b"/>
                <a:pathLst>
                  <a:path w="85170" h="86493" extrusionOk="0">
                    <a:moveTo>
                      <a:pt x="71" y="42434"/>
                    </a:moveTo>
                    <a:cubicBezTo>
                      <a:pt x="71" y="33983"/>
                      <a:pt x="-71" y="25603"/>
                      <a:pt x="142" y="17151"/>
                    </a:cubicBezTo>
                    <a:cubicBezTo>
                      <a:pt x="426" y="5149"/>
                      <a:pt x="5397" y="178"/>
                      <a:pt x="17187" y="107"/>
                    </a:cubicBezTo>
                    <a:cubicBezTo>
                      <a:pt x="33734" y="-36"/>
                      <a:pt x="50353" y="-36"/>
                      <a:pt x="66901" y="107"/>
                    </a:cubicBezTo>
                    <a:cubicBezTo>
                      <a:pt x="78832" y="178"/>
                      <a:pt x="84869" y="5859"/>
                      <a:pt x="85011" y="17506"/>
                    </a:cubicBezTo>
                    <a:cubicBezTo>
                      <a:pt x="85224" y="34622"/>
                      <a:pt x="85224" y="51809"/>
                      <a:pt x="85011" y="68996"/>
                    </a:cubicBezTo>
                    <a:cubicBezTo>
                      <a:pt x="84869" y="80075"/>
                      <a:pt x="80536" y="85472"/>
                      <a:pt x="69386" y="85969"/>
                    </a:cubicBezTo>
                    <a:cubicBezTo>
                      <a:pt x="51418" y="86680"/>
                      <a:pt x="33379" y="86680"/>
                      <a:pt x="15340" y="85898"/>
                    </a:cubicBezTo>
                    <a:cubicBezTo>
                      <a:pt x="4332" y="85401"/>
                      <a:pt x="355" y="79933"/>
                      <a:pt x="0" y="68712"/>
                    </a:cubicBezTo>
                    <a:cubicBezTo>
                      <a:pt x="0" y="68143"/>
                      <a:pt x="0" y="67575"/>
                      <a:pt x="0" y="66936"/>
                    </a:cubicBezTo>
                    <a:cubicBezTo>
                      <a:pt x="71" y="58769"/>
                      <a:pt x="71" y="50602"/>
                      <a:pt x="71" y="42434"/>
                    </a:cubicBezTo>
                    <a:close/>
                    <a:moveTo>
                      <a:pt x="29331" y="42505"/>
                    </a:moveTo>
                    <a:cubicBezTo>
                      <a:pt x="29331" y="56212"/>
                      <a:pt x="29331" y="56212"/>
                      <a:pt x="42683" y="56212"/>
                    </a:cubicBezTo>
                    <a:cubicBezTo>
                      <a:pt x="55964" y="56212"/>
                      <a:pt x="55964" y="56212"/>
                      <a:pt x="55964" y="43287"/>
                    </a:cubicBezTo>
                    <a:cubicBezTo>
                      <a:pt x="55964" y="29225"/>
                      <a:pt x="55964" y="29225"/>
                      <a:pt x="43038" y="29225"/>
                    </a:cubicBezTo>
                    <a:cubicBezTo>
                      <a:pt x="29331" y="29296"/>
                      <a:pt x="29331" y="29296"/>
                      <a:pt x="29331" y="42505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8" name="Google Shape;558;p31"/>
              <p:cNvSpPr/>
              <p:nvPr/>
            </p:nvSpPr>
            <p:spPr>
              <a:xfrm>
                <a:off x="5944904" y="4007175"/>
                <a:ext cx="85259" cy="86386"/>
              </a:xfrm>
              <a:custGeom>
                <a:avLst/>
                <a:gdLst/>
                <a:ahLst/>
                <a:cxnLst/>
                <a:rect l="l" t="t" r="r" b="b"/>
                <a:pathLst>
                  <a:path w="85259" h="86386" extrusionOk="0">
                    <a:moveTo>
                      <a:pt x="42647" y="86316"/>
                    </a:moveTo>
                    <a:cubicBezTo>
                      <a:pt x="33628" y="86316"/>
                      <a:pt x="24608" y="86458"/>
                      <a:pt x="15589" y="86245"/>
                    </a:cubicBezTo>
                    <a:cubicBezTo>
                      <a:pt x="6001" y="86032"/>
                      <a:pt x="533" y="81344"/>
                      <a:pt x="320" y="72041"/>
                    </a:cubicBezTo>
                    <a:cubicBezTo>
                      <a:pt x="-107" y="53150"/>
                      <a:pt x="-107" y="34258"/>
                      <a:pt x="320" y="15367"/>
                    </a:cubicBezTo>
                    <a:cubicBezTo>
                      <a:pt x="462" y="7200"/>
                      <a:pt x="4865" y="1660"/>
                      <a:pt x="13671" y="1021"/>
                    </a:cubicBezTo>
                    <a:cubicBezTo>
                      <a:pt x="32563" y="-328"/>
                      <a:pt x="51454" y="-328"/>
                      <a:pt x="70345" y="950"/>
                    </a:cubicBezTo>
                    <a:cubicBezTo>
                      <a:pt x="80146" y="1660"/>
                      <a:pt x="84904" y="6987"/>
                      <a:pt x="85046" y="17001"/>
                    </a:cubicBezTo>
                    <a:cubicBezTo>
                      <a:pt x="85330" y="35040"/>
                      <a:pt x="85330" y="53079"/>
                      <a:pt x="85046" y="71118"/>
                    </a:cubicBezTo>
                    <a:cubicBezTo>
                      <a:pt x="84833" y="81131"/>
                      <a:pt x="79649" y="85819"/>
                      <a:pt x="69777" y="86316"/>
                    </a:cubicBezTo>
                    <a:cubicBezTo>
                      <a:pt x="69209" y="86316"/>
                      <a:pt x="68641" y="86387"/>
                      <a:pt x="68001" y="86387"/>
                    </a:cubicBezTo>
                    <a:cubicBezTo>
                      <a:pt x="59479" y="86387"/>
                      <a:pt x="51099" y="86387"/>
                      <a:pt x="42647" y="86316"/>
                    </a:cubicBezTo>
                    <a:cubicBezTo>
                      <a:pt x="42647" y="86387"/>
                      <a:pt x="42647" y="86316"/>
                      <a:pt x="42647" y="86316"/>
                    </a:cubicBezTo>
                    <a:close/>
                    <a:moveTo>
                      <a:pt x="55928" y="43988"/>
                    </a:moveTo>
                    <a:cubicBezTo>
                      <a:pt x="55928" y="30281"/>
                      <a:pt x="55928" y="30281"/>
                      <a:pt x="42647" y="30281"/>
                    </a:cubicBezTo>
                    <a:cubicBezTo>
                      <a:pt x="29296" y="30281"/>
                      <a:pt x="29296" y="30281"/>
                      <a:pt x="29296" y="43065"/>
                    </a:cubicBezTo>
                    <a:cubicBezTo>
                      <a:pt x="29296" y="57198"/>
                      <a:pt x="29296" y="57198"/>
                      <a:pt x="42150" y="57198"/>
                    </a:cubicBezTo>
                    <a:cubicBezTo>
                      <a:pt x="55928" y="57198"/>
                      <a:pt x="55928" y="57198"/>
                      <a:pt x="55928" y="43988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9" name="Google Shape;559;p31"/>
              <p:cNvSpPr/>
              <p:nvPr/>
            </p:nvSpPr>
            <p:spPr>
              <a:xfrm>
                <a:off x="5944842" y="3893064"/>
                <a:ext cx="85185" cy="86440"/>
              </a:xfrm>
              <a:custGeom>
                <a:avLst/>
                <a:gdLst/>
                <a:ahLst/>
                <a:cxnLst/>
                <a:rect l="l" t="t" r="r" b="b"/>
                <a:pathLst>
                  <a:path w="85185" h="86440" extrusionOk="0">
                    <a:moveTo>
                      <a:pt x="85109" y="42834"/>
                    </a:moveTo>
                    <a:cubicBezTo>
                      <a:pt x="85109" y="51853"/>
                      <a:pt x="85322" y="60873"/>
                      <a:pt x="85038" y="69892"/>
                    </a:cubicBezTo>
                    <a:cubicBezTo>
                      <a:pt x="84683" y="79622"/>
                      <a:pt x="80493" y="84523"/>
                      <a:pt x="70763" y="85304"/>
                    </a:cubicBezTo>
                    <a:cubicBezTo>
                      <a:pt x="51872" y="86795"/>
                      <a:pt x="32981" y="86866"/>
                      <a:pt x="14089" y="85233"/>
                    </a:cubicBezTo>
                    <a:cubicBezTo>
                      <a:pt x="4857" y="84452"/>
                      <a:pt x="453" y="79693"/>
                      <a:pt x="240" y="70390"/>
                    </a:cubicBezTo>
                    <a:cubicBezTo>
                      <a:pt x="-115" y="52351"/>
                      <a:pt x="-44" y="34312"/>
                      <a:pt x="240" y="16273"/>
                    </a:cubicBezTo>
                    <a:cubicBezTo>
                      <a:pt x="382" y="7466"/>
                      <a:pt x="5070" y="1856"/>
                      <a:pt x="14018" y="1145"/>
                    </a:cubicBezTo>
                    <a:cubicBezTo>
                      <a:pt x="32910" y="-346"/>
                      <a:pt x="51872" y="-417"/>
                      <a:pt x="70692" y="1145"/>
                    </a:cubicBezTo>
                    <a:cubicBezTo>
                      <a:pt x="80848" y="1998"/>
                      <a:pt x="84754" y="7395"/>
                      <a:pt x="85180" y="17480"/>
                    </a:cubicBezTo>
                    <a:cubicBezTo>
                      <a:pt x="85180" y="18048"/>
                      <a:pt x="85180" y="18616"/>
                      <a:pt x="85180" y="19255"/>
                    </a:cubicBezTo>
                    <a:cubicBezTo>
                      <a:pt x="85180" y="27068"/>
                      <a:pt x="85180" y="34951"/>
                      <a:pt x="85109" y="42834"/>
                    </a:cubicBezTo>
                    <a:cubicBezTo>
                      <a:pt x="85180" y="42834"/>
                      <a:pt x="85109" y="42834"/>
                      <a:pt x="85109" y="42834"/>
                    </a:cubicBezTo>
                    <a:close/>
                    <a:moveTo>
                      <a:pt x="29359" y="42550"/>
                    </a:moveTo>
                    <a:cubicBezTo>
                      <a:pt x="29359" y="55973"/>
                      <a:pt x="29359" y="55973"/>
                      <a:pt x="42000" y="55973"/>
                    </a:cubicBezTo>
                    <a:cubicBezTo>
                      <a:pt x="55991" y="55973"/>
                      <a:pt x="55991" y="55973"/>
                      <a:pt x="55991" y="42976"/>
                    </a:cubicBezTo>
                    <a:cubicBezTo>
                      <a:pt x="55991" y="29127"/>
                      <a:pt x="55991" y="29127"/>
                      <a:pt x="42852" y="29127"/>
                    </a:cubicBezTo>
                    <a:cubicBezTo>
                      <a:pt x="29359" y="29056"/>
                      <a:pt x="29359" y="29056"/>
                      <a:pt x="29359" y="4255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0" name="Google Shape;560;p31"/>
              <p:cNvSpPr/>
              <p:nvPr/>
            </p:nvSpPr>
            <p:spPr>
              <a:xfrm>
                <a:off x="6058509" y="3893080"/>
                <a:ext cx="85119" cy="86300"/>
              </a:xfrm>
              <a:custGeom>
                <a:avLst/>
                <a:gdLst/>
                <a:ahLst/>
                <a:cxnLst/>
                <a:rect l="l" t="t" r="r" b="b"/>
                <a:pathLst>
                  <a:path w="85119" h="86300" extrusionOk="0">
                    <a:moveTo>
                      <a:pt x="85073" y="42888"/>
                    </a:moveTo>
                    <a:cubicBezTo>
                      <a:pt x="85073" y="52192"/>
                      <a:pt x="85215" y="61496"/>
                      <a:pt x="85002" y="70799"/>
                    </a:cubicBezTo>
                    <a:cubicBezTo>
                      <a:pt x="84789" y="79251"/>
                      <a:pt x="80599" y="84506"/>
                      <a:pt x="71864" y="85216"/>
                    </a:cubicBezTo>
                    <a:cubicBezTo>
                      <a:pt x="52759" y="86779"/>
                      <a:pt x="33584" y="86495"/>
                      <a:pt x="14409" y="85358"/>
                    </a:cubicBezTo>
                    <a:cubicBezTo>
                      <a:pt x="5176" y="84790"/>
                      <a:pt x="560" y="79038"/>
                      <a:pt x="347" y="70586"/>
                    </a:cubicBezTo>
                    <a:cubicBezTo>
                      <a:pt x="-150" y="52334"/>
                      <a:pt x="-79" y="34011"/>
                      <a:pt x="347" y="15688"/>
                    </a:cubicBezTo>
                    <a:cubicBezTo>
                      <a:pt x="560" y="7095"/>
                      <a:pt x="5744" y="1484"/>
                      <a:pt x="14622" y="987"/>
                    </a:cubicBezTo>
                    <a:cubicBezTo>
                      <a:pt x="33442" y="-149"/>
                      <a:pt x="52404" y="-576"/>
                      <a:pt x="71153" y="1200"/>
                    </a:cubicBezTo>
                    <a:cubicBezTo>
                      <a:pt x="81522" y="2194"/>
                      <a:pt x="84789" y="6881"/>
                      <a:pt x="85073" y="17605"/>
                    </a:cubicBezTo>
                    <a:cubicBezTo>
                      <a:pt x="85073" y="18174"/>
                      <a:pt x="85073" y="18742"/>
                      <a:pt x="85073" y="19381"/>
                    </a:cubicBezTo>
                    <a:cubicBezTo>
                      <a:pt x="85073" y="27193"/>
                      <a:pt x="85073" y="35005"/>
                      <a:pt x="85073" y="42888"/>
                    </a:cubicBezTo>
                    <a:cubicBezTo>
                      <a:pt x="85073" y="42888"/>
                      <a:pt x="85073" y="42888"/>
                      <a:pt x="85073" y="42888"/>
                    </a:cubicBezTo>
                    <a:close/>
                    <a:moveTo>
                      <a:pt x="29323" y="42249"/>
                    </a:moveTo>
                    <a:cubicBezTo>
                      <a:pt x="29323" y="55956"/>
                      <a:pt x="29323" y="55956"/>
                      <a:pt x="41680" y="55956"/>
                    </a:cubicBezTo>
                    <a:cubicBezTo>
                      <a:pt x="55884" y="56027"/>
                      <a:pt x="55884" y="56027"/>
                      <a:pt x="55884" y="43244"/>
                    </a:cubicBezTo>
                    <a:cubicBezTo>
                      <a:pt x="55884" y="29111"/>
                      <a:pt x="55884" y="29111"/>
                      <a:pt x="43101" y="29111"/>
                    </a:cubicBezTo>
                    <a:cubicBezTo>
                      <a:pt x="29323" y="29040"/>
                      <a:pt x="29323" y="29040"/>
                      <a:pt x="29323" y="42249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61" name="Google Shape;561;p31"/>
            <p:cNvSpPr/>
            <p:nvPr/>
          </p:nvSpPr>
          <p:spPr>
            <a:xfrm>
              <a:off x="3335996" y="3922965"/>
              <a:ext cx="87688" cy="120439"/>
            </a:xfrm>
            <a:custGeom>
              <a:avLst/>
              <a:gdLst/>
              <a:ahLst/>
              <a:cxnLst/>
              <a:rect l="l" t="t" r="r" b="b"/>
              <a:pathLst>
                <a:path w="132359" h="181794" extrusionOk="0">
                  <a:moveTo>
                    <a:pt x="81533" y="143570"/>
                  </a:moveTo>
                  <a:cubicBezTo>
                    <a:pt x="74771" y="143570"/>
                    <a:pt x="68008" y="144046"/>
                    <a:pt x="61340" y="143475"/>
                  </a:cubicBezTo>
                  <a:cubicBezTo>
                    <a:pt x="53244" y="142808"/>
                    <a:pt x="50958" y="146428"/>
                    <a:pt x="51530" y="153762"/>
                  </a:cubicBezTo>
                  <a:cubicBezTo>
                    <a:pt x="51911" y="159001"/>
                    <a:pt x="51815" y="164335"/>
                    <a:pt x="51244" y="169573"/>
                  </a:cubicBezTo>
                  <a:cubicBezTo>
                    <a:pt x="50482" y="176717"/>
                    <a:pt x="46958" y="182242"/>
                    <a:pt x="39052" y="181765"/>
                  </a:cubicBezTo>
                  <a:cubicBezTo>
                    <a:pt x="31337" y="181289"/>
                    <a:pt x="28003" y="176050"/>
                    <a:pt x="28098" y="168526"/>
                  </a:cubicBezTo>
                  <a:cubicBezTo>
                    <a:pt x="28193" y="163287"/>
                    <a:pt x="27812" y="157953"/>
                    <a:pt x="28193" y="152714"/>
                  </a:cubicBezTo>
                  <a:cubicBezTo>
                    <a:pt x="28670" y="146047"/>
                    <a:pt x="26574" y="142618"/>
                    <a:pt x="19335" y="143570"/>
                  </a:cubicBezTo>
                  <a:cubicBezTo>
                    <a:pt x="16478" y="143951"/>
                    <a:pt x="13430" y="143761"/>
                    <a:pt x="10572" y="143475"/>
                  </a:cubicBezTo>
                  <a:cubicBezTo>
                    <a:pt x="4571" y="142999"/>
                    <a:pt x="761" y="139855"/>
                    <a:pt x="95" y="133759"/>
                  </a:cubicBezTo>
                  <a:cubicBezTo>
                    <a:pt x="-572" y="127282"/>
                    <a:pt x="2285" y="122901"/>
                    <a:pt x="8762" y="121472"/>
                  </a:cubicBezTo>
                  <a:cubicBezTo>
                    <a:pt x="12763" y="120615"/>
                    <a:pt x="16859" y="120329"/>
                    <a:pt x="20954" y="120329"/>
                  </a:cubicBezTo>
                  <a:cubicBezTo>
                    <a:pt x="26193" y="120329"/>
                    <a:pt x="28193" y="118043"/>
                    <a:pt x="28193" y="112804"/>
                  </a:cubicBezTo>
                  <a:cubicBezTo>
                    <a:pt x="28098" y="107375"/>
                    <a:pt x="25145" y="106518"/>
                    <a:pt x="20859" y="106708"/>
                  </a:cubicBezTo>
                  <a:cubicBezTo>
                    <a:pt x="17335" y="106804"/>
                    <a:pt x="13811" y="106899"/>
                    <a:pt x="10286" y="106613"/>
                  </a:cubicBezTo>
                  <a:cubicBezTo>
                    <a:pt x="3809" y="106042"/>
                    <a:pt x="190" y="102327"/>
                    <a:pt x="95" y="95755"/>
                  </a:cubicBezTo>
                  <a:cubicBezTo>
                    <a:pt x="-1" y="89182"/>
                    <a:pt x="3524" y="85563"/>
                    <a:pt x="10001" y="84610"/>
                  </a:cubicBezTo>
                  <a:cubicBezTo>
                    <a:pt x="15716" y="83753"/>
                    <a:pt x="23050" y="87277"/>
                    <a:pt x="26669" y="82515"/>
                  </a:cubicBezTo>
                  <a:cubicBezTo>
                    <a:pt x="30479" y="77562"/>
                    <a:pt x="27908" y="70037"/>
                    <a:pt x="28003" y="63655"/>
                  </a:cubicBezTo>
                  <a:cubicBezTo>
                    <a:pt x="28193" y="47844"/>
                    <a:pt x="28003" y="32032"/>
                    <a:pt x="28098" y="16221"/>
                  </a:cubicBezTo>
                  <a:cubicBezTo>
                    <a:pt x="28193" y="4886"/>
                    <a:pt x="32099" y="314"/>
                    <a:pt x="43148" y="409"/>
                  </a:cubicBezTo>
                  <a:cubicBezTo>
                    <a:pt x="58292" y="505"/>
                    <a:pt x="73628" y="-1210"/>
                    <a:pt x="88677" y="1743"/>
                  </a:cubicBezTo>
                  <a:cubicBezTo>
                    <a:pt x="114680" y="6791"/>
                    <a:pt x="134302" y="31175"/>
                    <a:pt x="132206" y="55750"/>
                  </a:cubicBezTo>
                  <a:cubicBezTo>
                    <a:pt x="129635" y="86039"/>
                    <a:pt x="108108" y="106518"/>
                    <a:pt x="78866" y="106708"/>
                  </a:cubicBezTo>
                  <a:cubicBezTo>
                    <a:pt x="72104" y="106708"/>
                    <a:pt x="65436" y="106804"/>
                    <a:pt x="58673" y="106708"/>
                  </a:cubicBezTo>
                  <a:cubicBezTo>
                    <a:pt x="54006" y="106613"/>
                    <a:pt x="51625" y="108328"/>
                    <a:pt x="51625" y="113281"/>
                  </a:cubicBezTo>
                  <a:cubicBezTo>
                    <a:pt x="51720" y="118138"/>
                    <a:pt x="53911" y="120234"/>
                    <a:pt x="58578" y="120234"/>
                  </a:cubicBezTo>
                  <a:cubicBezTo>
                    <a:pt x="70865" y="120234"/>
                    <a:pt x="83153" y="120139"/>
                    <a:pt x="95440" y="120329"/>
                  </a:cubicBezTo>
                  <a:cubicBezTo>
                    <a:pt x="99821" y="120424"/>
                    <a:pt x="104298" y="120615"/>
                    <a:pt x="108489" y="121567"/>
                  </a:cubicBezTo>
                  <a:cubicBezTo>
                    <a:pt x="114395" y="122901"/>
                    <a:pt x="117347" y="127187"/>
                    <a:pt x="116966" y="133188"/>
                  </a:cubicBezTo>
                  <a:cubicBezTo>
                    <a:pt x="116585" y="139284"/>
                    <a:pt x="113061" y="143094"/>
                    <a:pt x="106965" y="143380"/>
                  </a:cubicBezTo>
                  <a:cubicBezTo>
                    <a:pt x="98488" y="143761"/>
                    <a:pt x="90011" y="143475"/>
                    <a:pt x="81533" y="143475"/>
                  </a:cubicBezTo>
                  <a:cubicBezTo>
                    <a:pt x="81533" y="143475"/>
                    <a:pt x="81533" y="143570"/>
                    <a:pt x="81533" y="143570"/>
                  </a:cubicBezTo>
                  <a:close/>
                  <a:moveTo>
                    <a:pt x="51720" y="54321"/>
                  </a:moveTo>
                  <a:cubicBezTo>
                    <a:pt x="51720" y="61941"/>
                    <a:pt x="51815" y="69466"/>
                    <a:pt x="51720" y="77086"/>
                  </a:cubicBezTo>
                  <a:cubicBezTo>
                    <a:pt x="51625" y="82229"/>
                    <a:pt x="53720" y="84610"/>
                    <a:pt x="59054" y="84325"/>
                  </a:cubicBezTo>
                  <a:cubicBezTo>
                    <a:pt x="67817" y="83944"/>
                    <a:pt x="76485" y="84801"/>
                    <a:pt x="85248" y="82801"/>
                  </a:cubicBezTo>
                  <a:cubicBezTo>
                    <a:pt x="99536" y="79467"/>
                    <a:pt x="110013" y="66227"/>
                    <a:pt x="109061" y="52321"/>
                  </a:cubicBezTo>
                  <a:cubicBezTo>
                    <a:pt x="107918" y="36985"/>
                    <a:pt x="95916" y="24793"/>
                    <a:pt x="80676" y="24031"/>
                  </a:cubicBezTo>
                  <a:cubicBezTo>
                    <a:pt x="73723" y="23650"/>
                    <a:pt x="66674" y="24127"/>
                    <a:pt x="59626" y="23841"/>
                  </a:cubicBezTo>
                  <a:cubicBezTo>
                    <a:pt x="54006" y="23650"/>
                    <a:pt x="51625" y="25841"/>
                    <a:pt x="51815" y="31556"/>
                  </a:cubicBezTo>
                  <a:cubicBezTo>
                    <a:pt x="51911" y="39176"/>
                    <a:pt x="51720" y="46796"/>
                    <a:pt x="51720" y="5432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62" name="Google Shape;562;p31"/>
          <p:cNvGrpSpPr/>
          <p:nvPr/>
        </p:nvGrpSpPr>
        <p:grpSpPr>
          <a:xfrm>
            <a:off x="7776302" y="1535779"/>
            <a:ext cx="639277" cy="639378"/>
            <a:chOff x="2840855" y="3453356"/>
            <a:chExt cx="671510" cy="671616"/>
          </a:xfrm>
        </p:grpSpPr>
        <p:grpSp>
          <p:nvGrpSpPr>
            <p:cNvPr id="563" name="Google Shape;563;p31"/>
            <p:cNvGrpSpPr/>
            <p:nvPr/>
          </p:nvGrpSpPr>
          <p:grpSpPr>
            <a:xfrm>
              <a:off x="2840855" y="3453356"/>
              <a:ext cx="671510" cy="671616"/>
              <a:chOff x="5651344" y="3366958"/>
              <a:chExt cx="895346" cy="895488"/>
            </a:xfrm>
          </p:grpSpPr>
          <p:sp>
            <p:nvSpPr>
              <p:cNvPr id="564" name="Google Shape;564;p31"/>
              <p:cNvSpPr/>
              <p:nvPr/>
            </p:nvSpPr>
            <p:spPr>
              <a:xfrm>
                <a:off x="5651344" y="3366958"/>
                <a:ext cx="895346" cy="895488"/>
              </a:xfrm>
              <a:custGeom>
                <a:avLst/>
                <a:gdLst/>
                <a:ahLst/>
                <a:cxnLst/>
                <a:rect l="l" t="t" r="r" b="b"/>
                <a:pathLst>
                  <a:path w="895346" h="895488" extrusionOk="0">
                    <a:moveTo>
                      <a:pt x="895204" y="240189"/>
                    </a:moveTo>
                    <a:cubicBezTo>
                      <a:pt x="895204" y="455947"/>
                      <a:pt x="895204" y="671705"/>
                      <a:pt x="895346" y="887463"/>
                    </a:cubicBezTo>
                    <a:cubicBezTo>
                      <a:pt x="895346" y="893997"/>
                      <a:pt x="893855" y="895488"/>
                      <a:pt x="887321" y="895488"/>
                    </a:cubicBezTo>
                    <a:cubicBezTo>
                      <a:pt x="594151" y="895275"/>
                      <a:pt x="300911" y="895346"/>
                      <a:pt x="7741" y="895346"/>
                    </a:cubicBezTo>
                    <a:cubicBezTo>
                      <a:pt x="852" y="891156"/>
                      <a:pt x="0" y="884551"/>
                      <a:pt x="0" y="877165"/>
                    </a:cubicBezTo>
                    <a:cubicBezTo>
                      <a:pt x="71" y="685270"/>
                      <a:pt x="71" y="493445"/>
                      <a:pt x="71" y="301621"/>
                    </a:cubicBezTo>
                    <a:cubicBezTo>
                      <a:pt x="71" y="285641"/>
                      <a:pt x="4119" y="281522"/>
                      <a:pt x="20241" y="281522"/>
                    </a:cubicBezTo>
                    <a:cubicBezTo>
                      <a:pt x="62142" y="281451"/>
                      <a:pt x="104044" y="281522"/>
                      <a:pt x="146017" y="281522"/>
                    </a:cubicBezTo>
                    <a:cubicBezTo>
                      <a:pt x="159155" y="281522"/>
                      <a:pt x="159226" y="281522"/>
                      <a:pt x="159226" y="268526"/>
                    </a:cubicBezTo>
                    <a:cubicBezTo>
                      <a:pt x="159226" y="186427"/>
                      <a:pt x="159226" y="104328"/>
                      <a:pt x="159226" y="22229"/>
                    </a:cubicBezTo>
                    <a:cubicBezTo>
                      <a:pt x="159226" y="4048"/>
                      <a:pt x="163132" y="213"/>
                      <a:pt x="181171" y="213"/>
                    </a:cubicBezTo>
                    <a:cubicBezTo>
                      <a:pt x="330810" y="213"/>
                      <a:pt x="480449" y="355"/>
                      <a:pt x="630016" y="0"/>
                    </a:cubicBezTo>
                    <a:cubicBezTo>
                      <a:pt x="641664" y="0"/>
                      <a:pt x="650328" y="3267"/>
                      <a:pt x="658637" y="11363"/>
                    </a:cubicBezTo>
                    <a:cubicBezTo>
                      <a:pt x="734842" y="85011"/>
                      <a:pt x="811330" y="158303"/>
                      <a:pt x="887747" y="231737"/>
                    </a:cubicBezTo>
                    <a:cubicBezTo>
                      <a:pt x="890446" y="234294"/>
                      <a:pt x="892718" y="237348"/>
                      <a:pt x="895204" y="240189"/>
                    </a:cubicBezTo>
                    <a:close/>
                    <a:moveTo>
                      <a:pt x="866654" y="564678"/>
                    </a:moveTo>
                    <a:cubicBezTo>
                      <a:pt x="866654" y="468020"/>
                      <a:pt x="866654" y="371362"/>
                      <a:pt x="866654" y="274704"/>
                    </a:cubicBezTo>
                    <a:cubicBezTo>
                      <a:pt x="866654" y="261282"/>
                      <a:pt x="866583" y="261211"/>
                      <a:pt x="852876" y="261211"/>
                    </a:cubicBezTo>
                    <a:cubicBezTo>
                      <a:pt x="786473" y="261211"/>
                      <a:pt x="720140" y="261211"/>
                      <a:pt x="653737" y="261211"/>
                    </a:cubicBezTo>
                    <a:cubicBezTo>
                      <a:pt x="628312" y="261211"/>
                      <a:pt x="625471" y="258370"/>
                      <a:pt x="625471" y="233442"/>
                    </a:cubicBezTo>
                    <a:cubicBezTo>
                      <a:pt x="625471" y="169666"/>
                      <a:pt x="625471" y="105961"/>
                      <a:pt x="625471" y="42186"/>
                    </a:cubicBezTo>
                    <a:cubicBezTo>
                      <a:pt x="625471" y="29402"/>
                      <a:pt x="625471" y="29331"/>
                      <a:pt x="612972" y="29331"/>
                    </a:cubicBezTo>
                    <a:cubicBezTo>
                      <a:pt x="476117" y="29331"/>
                      <a:pt x="339332" y="29331"/>
                      <a:pt x="202477" y="29331"/>
                    </a:cubicBezTo>
                    <a:cubicBezTo>
                      <a:pt x="189552" y="29331"/>
                      <a:pt x="189055" y="29757"/>
                      <a:pt x="189055" y="42399"/>
                    </a:cubicBezTo>
                    <a:cubicBezTo>
                      <a:pt x="189055" y="117538"/>
                      <a:pt x="189055" y="192606"/>
                      <a:pt x="189055" y="267745"/>
                    </a:cubicBezTo>
                    <a:cubicBezTo>
                      <a:pt x="189055" y="281167"/>
                      <a:pt x="189339" y="281451"/>
                      <a:pt x="202690" y="281451"/>
                    </a:cubicBezTo>
                    <a:cubicBezTo>
                      <a:pt x="310996" y="281451"/>
                      <a:pt x="419301" y="281451"/>
                      <a:pt x="527606" y="281451"/>
                    </a:cubicBezTo>
                    <a:cubicBezTo>
                      <a:pt x="553812" y="281451"/>
                      <a:pt x="556511" y="284079"/>
                      <a:pt x="556511" y="310285"/>
                    </a:cubicBezTo>
                    <a:cubicBezTo>
                      <a:pt x="556511" y="491386"/>
                      <a:pt x="556511" y="672415"/>
                      <a:pt x="556511" y="853516"/>
                    </a:cubicBezTo>
                    <a:cubicBezTo>
                      <a:pt x="556511" y="866725"/>
                      <a:pt x="556582" y="866725"/>
                      <a:pt x="569578" y="866725"/>
                    </a:cubicBezTo>
                    <a:cubicBezTo>
                      <a:pt x="664177" y="866725"/>
                      <a:pt x="758775" y="866725"/>
                      <a:pt x="853444" y="866725"/>
                    </a:cubicBezTo>
                    <a:cubicBezTo>
                      <a:pt x="866583" y="866725"/>
                      <a:pt x="866583" y="866725"/>
                      <a:pt x="866583" y="853729"/>
                    </a:cubicBezTo>
                    <a:cubicBezTo>
                      <a:pt x="866654" y="757426"/>
                      <a:pt x="866654" y="661052"/>
                      <a:pt x="866654" y="564678"/>
                    </a:cubicBezTo>
                    <a:close/>
                    <a:moveTo>
                      <a:pt x="29189" y="588683"/>
                    </a:moveTo>
                    <a:cubicBezTo>
                      <a:pt x="29189" y="677173"/>
                      <a:pt x="29189" y="765664"/>
                      <a:pt x="29189" y="854155"/>
                    </a:cubicBezTo>
                    <a:cubicBezTo>
                      <a:pt x="29189" y="866796"/>
                      <a:pt x="29260" y="866867"/>
                      <a:pt x="41831" y="866867"/>
                    </a:cubicBezTo>
                    <a:cubicBezTo>
                      <a:pt x="198997" y="866867"/>
                      <a:pt x="356164" y="866867"/>
                      <a:pt x="513331" y="866867"/>
                    </a:cubicBezTo>
                    <a:cubicBezTo>
                      <a:pt x="525972" y="866867"/>
                      <a:pt x="526256" y="866654"/>
                      <a:pt x="526256" y="854368"/>
                    </a:cubicBezTo>
                    <a:cubicBezTo>
                      <a:pt x="526256" y="677387"/>
                      <a:pt x="526256" y="500405"/>
                      <a:pt x="526256" y="323424"/>
                    </a:cubicBezTo>
                    <a:cubicBezTo>
                      <a:pt x="526256" y="310996"/>
                      <a:pt x="526043" y="310783"/>
                      <a:pt x="513544" y="310783"/>
                    </a:cubicBezTo>
                    <a:cubicBezTo>
                      <a:pt x="356377" y="310783"/>
                      <a:pt x="199210" y="310783"/>
                      <a:pt x="42044" y="310783"/>
                    </a:cubicBezTo>
                    <a:cubicBezTo>
                      <a:pt x="29260" y="310783"/>
                      <a:pt x="29260" y="310783"/>
                      <a:pt x="29260" y="324134"/>
                    </a:cubicBezTo>
                    <a:cubicBezTo>
                      <a:pt x="29189" y="412270"/>
                      <a:pt x="29189" y="500476"/>
                      <a:pt x="29189" y="588683"/>
                    </a:cubicBezTo>
                    <a:close/>
                    <a:moveTo>
                      <a:pt x="842436" y="227831"/>
                    </a:moveTo>
                    <a:cubicBezTo>
                      <a:pt x="780152" y="168175"/>
                      <a:pt x="718507" y="109157"/>
                      <a:pt x="656791" y="50069"/>
                    </a:cubicBezTo>
                    <a:cubicBezTo>
                      <a:pt x="656081" y="50566"/>
                      <a:pt x="655441" y="51063"/>
                      <a:pt x="654731" y="51560"/>
                    </a:cubicBezTo>
                    <a:cubicBezTo>
                      <a:pt x="654731" y="54401"/>
                      <a:pt x="654731" y="57313"/>
                      <a:pt x="654731" y="60154"/>
                    </a:cubicBezTo>
                    <a:cubicBezTo>
                      <a:pt x="654731" y="112211"/>
                      <a:pt x="654731" y="164269"/>
                      <a:pt x="654731" y="216326"/>
                    </a:cubicBezTo>
                    <a:cubicBezTo>
                      <a:pt x="654731" y="229607"/>
                      <a:pt x="654802" y="229749"/>
                      <a:pt x="668580" y="229749"/>
                    </a:cubicBezTo>
                    <a:cubicBezTo>
                      <a:pt x="722981" y="229749"/>
                      <a:pt x="777311" y="229749"/>
                      <a:pt x="831712" y="229749"/>
                    </a:cubicBezTo>
                    <a:cubicBezTo>
                      <a:pt x="834837" y="229678"/>
                      <a:pt x="838104" y="230388"/>
                      <a:pt x="842436" y="22783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5" name="Google Shape;565;p31"/>
              <p:cNvSpPr/>
              <p:nvPr/>
            </p:nvSpPr>
            <p:spPr>
              <a:xfrm>
                <a:off x="6217984" y="3637898"/>
                <a:ext cx="294097" cy="333192"/>
              </a:xfrm>
              <a:custGeom>
                <a:avLst/>
                <a:gdLst/>
                <a:ahLst/>
                <a:cxnLst/>
                <a:rect l="l" t="t" r="r" b="b"/>
                <a:pathLst>
                  <a:path w="294097" h="333192" extrusionOk="0">
                    <a:moveTo>
                      <a:pt x="248099" y="1"/>
                    </a:moveTo>
                    <a:cubicBezTo>
                      <a:pt x="264646" y="356"/>
                      <a:pt x="279845" y="9233"/>
                      <a:pt x="288722" y="27343"/>
                    </a:cubicBezTo>
                    <a:cubicBezTo>
                      <a:pt x="298168" y="46589"/>
                      <a:pt x="294830" y="64771"/>
                      <a:pt x="281336" y="80963"/>
                    </a:cubicBezTo>
                    <a:cubicBezTo>
                      <a:pt x="261948" y="104186"/>
                      <a:pt x="242204" y="127126"/>
                      <a:pt x="222603" y="150136"/>
                    </a:cubicBezTo>
                    <a:cubicBezTo>
                      <a:pt x="193698" y="184013"/>
                      <a:pt x="164793" y="217818"/>
                      <a:pt x="135959" y="251695"/>
                    </a:cubicBezTo>
                    <a:cubicBezTo>
                      <a:pt x="133331" y="254819"/>
                      <a:pt x="130561" y="257731"/>
                      <a:pt x="127152" y="260075"/>
                    </a:cubicBezTo>
                    <a:cubicBezTo>
                      <a:pt x="93773" y="282872"/>
                      <a:pt x="60394" y="305670"/>
                      <a:pt x="27014" y="328538"/>
                    </a:cubicBezTo>
                    <a:cubicBezTo>
                      <a:pt x="22611" y="331592"/>
                      <a:pt x="17924" y="333864"/>
                      <a:pt x="12384" y="333012"/>
                    </a:cubicBezTo>
                    <a:cubicBezTo>
                      <a:pt x="2299" y="331379"/>
                      <a:pt x="-2956" y="321152"/>
                      <a:pt x="1731" y="310854"/>
                    </a:cubicBezTo>
                    <a:cubicBezTo>
                      <a:pt x="13307" y="285429"/>
                      <a:pt x="25381" y="260288"/>
                      <a:pt x="37241" y="235005"/>
                    </a:cubicBezTo>
                    <a:cubicBezTo>
                      <a:pt x="43278" y="222079"/>
                      <a:pt x="49243" y="209154"/>
                      <a:pt x="55422" y="196299"/>
                    </a:cubicBezTo>
                    <a:cubicBezTo>
                      <a:pt x="59896" y="186996"/>
                      <a:pt x="67638" y="180107"/>
                      <a:pt x="74242" y="172365"/>
                    </a:cubicBezTo>
                    <a:cubicBezTo>
                      <a:pt x="117564" y="121373"/>
                      <a:pt x="161029" y="70523"/>
                      <a:pt x="204422" y="19602"/>
                    </a:cubicBezTo>
                    <a:cubicBezTo>
                      <a:pt x="214933" y="7245"/>
                      <a:pt x="227929" y="-71"/>
                      <a:pt x="248099" y="1"/>
                    </a:cubicBezTo>
                    <a:close/>
                    <a:moveTo>
                      <a:pt x="263581" y="48933"/>
                    </a:moveTo>
                    <a:cubicBezTo>
                      <a:pt x="263652" y="34516"/>
                      <a:pt x="251792" y="26136"/>
                      <a:pt x="239008" y="30539"/>
                    </a:cubicBezTo>
                    <a:cubicBezTo>
                      <a:pt x="232901" y="32670"/>
                      <a:pt x="228994" y="37286"/>
                      <a:pt x="225017" y="41973"/>
                    </a:cubicBezTo>
                    <a:cubicBezTo>
                      <a:pt x="204706" y="65552"/>
                      <a:pt x="184465" y="89130"/>
                      <a:pt x="164153" y="112709"/>
                    </a:cubicBezTo>
                    <a:cubicBezTo>
                      <a:pt x="141640" y="138986"/>
                      <a:pt x="119198" y="165264"/>
                      <a:pt x="96472" y="191399"/>
                    </a:cubicBezTo>
                    <a:cubicBezTo>
                      <a:pt x="91855" y="196725"/>
                      <a:pt x="91500" y="200418"/>
                      <a:pt x="97324" y="204893"/>
                    </a:cubicBezTo>
                    <a:cubicBezTo>
                      <a:pt x="102863" y="209083"/>
                      <a:pt x="108119" y="213770"/>
                      <a:pt x="113090" y="218670"/>
                    </a:cubicBezTo>
                    <a:cubicBezTo>
                      <a:pt x="117635" y="223145"/>
                      <a:pt x="120831" y="223145"/>
                      <a:pt x="125164" y="218173"/>
                    </a:cubicBezTo>
                    <a:cubicBezTo>
                      <a:pt x="168841" y="167110"/>
                      <a:pt x="212660" y="116260"/>
                      <a:pt x="256408" y="65339"/>
                    </a:cubicBezTo>
                    <a:cubicBezTo>
                      <a:pt x="260598" y="60296"/>
                      <a:pt x="263865" y="54828"/>
                      <a:pt x="263581" y="48933"/>
                    </a:cubicBezTo>
                    <a:close/>
                    <a:moveTo>
                      <a:pt x="52652" y="271864"/>
                    </a:moveTo>
                    <a:cubicBezTo>
                      <a:pt x="53150" y="272290"/>
                      <a:pt x="53576" y="272716"/>
                      <a:pt x="54073" y="273072"/>
                    </a:cubicBezTo>
                    <a:cubicBezTo>
                      <a:pt x="62950" y="267035"/>
                      <a:pt x="71899" y="261211"/>
                      <a:pt x="80634" y="255032"/>
                    </a:cubicBezTo>
                    <a:cubicBezTo>
                      <a:pt x="101088" y="240402"/>
                      <a:pt x="100023" y="246865"/>
                      <a:pt x="81202" y="228684"/>
                    </a:cubicBezTo>
                    <a:cubicBezTo>
                      <a:pt x="77580" y="225204"/>
                      <a:pt x="74740" y="225417"/>
                      <a:pt x="72538" y="230247"/>
                    </a:cubicBezTo>
                    <a:cubicBezTo>
                      <a:pt x="65933" y="244166"/>
                      <a:pt x="59257" y="258015"/>
                      <a:pt x="52652" y="271864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6" name="Google Shape;566;p31"/>
              <p:cNvSpPr/>
              <p:nvPr/>
            </p:nvSpPr>
            <p:spPr>
              <a:xfrm>
                <a:off x="6233422" y="3938525"/>
                <a:ext cx="262986" cy="264975"/>
              </a:xfrm>
              <a:custGeom>
                <a:avLst/>
                <a:gdLst/>
                <a:ahLst/>
                <a:cxnLst/>
                <a:rect l="l" t="t" r="r" b="b"/>
                <a:pathLst>
                  <a:path w="262986" h="264975" extrusionOk="0">
                    <a:moveTo>
                      <a:pt x="131316" y="264975"/>
                    </a:moveTo>
                    <a:cubicBezTo>
                      <a:pt x="59515" y="264975"/>
                      <a:pt x="0" y="205034"/>
                      <a:pt x="0" y="132665"/>
                    </a:cubicBezTo>
                    <a:cubicBezTo>
                      <a:pt x="-71" y="59728"/>
                      <a:pt x="59444" y="-142"/>
                      <a:pt x="131884" y="0"/>
                    </a:cubicBezTo>
                    <a:cubicBezTo>
                      <a:pt x="203898" y="142"/>
                      <a:pt x="262915" y="59728"/>
                      <a:pt x="262986" y="132523"/>
                    </a:cubicBezTo>
                    <a:cubicBezTo>
                      <a:pt x="263057" y="205816"/>
                      <a:pt x="204253" y="265046"/>
                      <a:pt x="131316" y="264975"/>
                    </a:cubicBezTo>
                    <a:close/>
                    <a:moveTo>
                      <a:pt x="30183" y="130961"/>
                    </a:moveTo>
                    <a:cubicBezTo>
                      <a:pt x="29899" y="188132"/>
                      <a:pt x="74074" y="233868"/>
                      <a:pt x="129824" y="234152"/>
                    </a:cubicBezTo>
                    <a:cubicBezTo>
                      <a:pt x="187705" y="234437"/>
                      <a:pt x="233371" y="189978"/>
                      <a:pt x="233229" y="131742"/>
                    </a:cubicBezTo>
                    <a:cubicBezTo>
                      <a:pt x="233087" y="68250"/>
                      <a:pt x="182521" y="27911"/>
                      <a:pt x="131458" y="28479"/>
                    </a:cubicBezTo>
                    <a:cubicBezTo>
                      <a:pt x="74500" y="29118"/>
                      <a:pt x="30468" y="73080"/>
                      <a:pt x="30183" y="13096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7" name="Google Shape;567;p31"/>
              <p:cNvSpPr/>
              <p:nvPr/>
            </p:nvSpPr>
            <p:spPr>
              <a:xfrm>
                <a:off x="5897850" y="3531582"/>
                <a:ext cx="301241" cy="30307"/>
              </a:xfrm>
              <a:custGeom>
                <a:avLst/>
                <a:gdLst/>
                <a:ahLst/>
                <a:cxnLst/>
                <a:rect l="l" t="t" r="r" b="b"/>
                <a:pathLst>
                  <a:path w="301241" h="30307" extrusionOk="0">
                    <a:moveTo>
                      <a:pt x="150850" y="0"/>
                    </a:moveTo>
                    <a:cubicBezTo>
                      <a:pt x="193320" y="0"/>
                      <a:pt x="235790" y="0"/>
                      <a:pt x="278260" y="0"/>
                    </a:cubicBezTo>
                    <a:cubicBezTo>
                      <a:pt x="283231" y="0"/>
                      <a:pt x="288202" y="0"/>
                      <a:pt x="292819" y="2060"/>
                    </a:cubicBezTo>
                    <a:cubicBezTo>
                      <a:pt x="298855" y="4687"/>
                      <a:pt x="301625" y="9659"/>
                      <a:pt x="301199" y="16050"/>
                    </a:cubicBezTo>
                    <a:cubicBezTo>
                      <a:pt x="300773" y="22371"/>
                      <a:pt x="297648" y="27343"/>
                      <a:pt x="291114" y="28763"/>
                    </a:cubicBezTo>
                    <a:cubicBezTo>
                      <a:pt x="286356" y="29828"/>
                      <a:pt x="281314" y="30254"/>
                      <a:pt x="276413" y="30254"/>
                    </a:cubicBezTo>
                    <a:cubicBezTo>
                      <a:pt x="192326" y="30325"/>
                      <a:pt x="108309" y="30325"/>
                      <a:pt x="24222" y="30254"/>
                    </a:cubicBezTo>
                    <a:cubicBezTo>
                      <a:pt x="19890" y="30254"/>
                      <a:pt x="15487" y="29828"/>
                      <a:pt x="11225" y="29047"/>
                    </a:cubicBezTo>
                    <a:cubicBezTo>
                      <a:pt x="3910" y="27698"/>
                      <a:pt x="217" y="22868"/>
                      <a:pt x="4" y="15553"/>
                    </a:cubicBezTo>
                    <a:cubicBezTo>
                      <a:pt x="-138" y="8309"/>
                      <a:pt x="3271" y="3480"/>
                      <a:pt x="10444" y="1349"/>
                    </a:cubicBezTo>
                    <a:cubicBezTo>
                      <a:pt x="14705" y="71"/>
                      <a:pt x="19038" y="71"/>
                      <a:pt x="23441" y="71"/>
                    </a:cubicBezTo>
                    <a:cubicBezTo>
                      <a:pt x="65911" y="0"/>
                      <a:pt x="108380" y="0"/>
                      <a:pt x="150850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8" name="Google Shape;568;p31"/>
              <p:cNvSpPr/>
              <p:nvPr/>
            </p:nvSpPr>
            <p:spPr>
              <a:xfrm>
                <a:off x="5897937" y="3451632"/>
                <a:ext cx="301288" cy="30197"/>
              </a:xfrm>
              <a:custGeom>
                <a:avLst/>
                <a:gdLst/>
                <a:ahLst/>
                <a:cxnLst/>
                <a:rect l="l" t="t" r="r" b="b"/>
                <a:pathLst>
                  <a:path w="301288" h="30197" extrusionOk="0">
                    <a:moveTo>
                      <a:pt x="149840" y="30166"/>
                    </a:moveTo>
                    <a:cubicBezTo>
                      <a:pt x="107370" y="30166"/>
                      <a:pt x="64900" y="30166"/>
                      <a:pt x="22430" y="30166"/>
                    </a:cubicBezTo>
                    <a:cubicBezTo>
                      <a:pt x="17743" y="30166"/>
                      <a:pt x="13056" y="30095"/>
                      <a:pt x="8723" y="28319"/>
                    </a:cubicBezTo>
                    <a:cubicBezTo>
                      <a:pt x="2190" y="25620"/>
                      <a:pt x="-438" y="20436"/>
                      <a:pt x="59" y="13689"/>
                    </a:cubicBezTo>
                    <a:cubicBezTo>
                      <a:pt x="556" y="7226"/>
                      <a:pt x="4036" y="2752"/>
                      <a:pt x="10499" y="1332"/>
                    </a:cubicBezTo>
                    <a:cubicBezTo>
                      <a:pt x="14760" y="408"/>
                      <a:pt x="19163" y="53"/>
                      <a:pt x="23495" y="53"/>
                    </a:cubicBezTo>
                    <a:cubicBezTo>
                      <a:pt x="108151" y="-18"/>
                      <a:pt x="192807" y="-18"/>
                      <a:pt x="277462" y="53"/>
                    </a:cubicBezTo>
                    <a:cubicBezTo>
                      <a:pt x="281510" y="53"/>
                      <a:pt x="285558" y="550"/>
                      <a:pt x="289607" y="1119"/>
                    </a:cubicBezTo>
                    <a:cubicBezTo>
                      <a:pt x="297064" y="2184"/>
                      <a:pt x="300828" y="7297"/>
                      <a:pt x="301254" y="14328"/>
                    </a:cubicBezTo>
                    <a:cubicBezTo>
                      <a:pt x="301680" y="21430"/>
                      <a:pt x="298200" y="26473"/>
                      <a:pt x="291098" y="28816"/>
                    </a:cubicBezTo>
                    <a:cubicBezTo>
                      <a:pt x="286837" y="30166"/>
                      <a:pt x="282505" y="30166"/>
                      <a:pt x="278172" y="30166"/>
                    </a:cubicBezTo>
                    <a:cubicBezTo>
                      <a:pt x="235347" y="30237"/>
                      <a:pt x="192594" y="30166"/>
                      <a:pt x="149840" y="30166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9" name="Google Shape;569;p31"/>
              <p:cNvSpPr/>
              <p:nvPr/>
            </p:nvSpPr>
            <p:spPr>
              <a:xfrm>
                <a:off x="5705603" y="3706486"/>
                <a:ext cx="448181" cy="165209"/>
              </a:xfrm>
              <a:custGeom>
                <a:avLst/>
                <a:gdLst/>
                <a:ahLst/>
                <a:cxnLst/>
                <a:rect l="l" t="t" r="r" b="b"/>
                <a:pathLst>
                  <a:path w="448181" h="165209" extrusionOk="0">
                    <a:moveTo>
                      <a:pt x="223641" y="165139"/>
                    </a:moveTo>
                    <a:cubicBezTo>
                      <a:pt x="155817" y="165139"/>
                      <a:pt x="88065" y="165139"/>
                      <a:pt x="20241" y="165139"/>
                    </a:cubicBezTo>
                    <a:cubicBezTo>
                      <a:pt x="3764" y="165139"/>
                      <a:pt x="0" y="161446"/>
                      <a:pt x="0" y="145324"/>
                    </a:cubicBezTo>
                    <a:cubicBezTo>
                      <a:pt x="0" y="103423"/>
                      <a:pt x="0" y="61521"/>
                      <a:pt x="0" y="19619"/>
                    </a:cubicBezTo>
                    <a:cubicBezTo>
                      <a:pt x="0" y="5344"/>
                      <a:pt x="4261" y="870"/>
                      <a:pt x="18394" y="89"/>
                    </a:cubicBezTo>
                    <a:cubicBezTo>
                      <a:pt x="21590" y="-53"/>
                      <a:pt x="24786" y="18"/>
                      <a:pt x="27982" y="18"/>
                    </a:cubicBezTo>
                    <a:cubicBezTo>
                      <a:pt x="158658" y="18"/>
                      <a:pt x="289335" y="18"/>
                      <a:pt x="419940" y="18"/>
                    </a:cubicBezTo>
                    <a:cubicBezTo>
                      <a:pt x="421715" y="18"/>
                      <a:pt x="423420" y="18"/>
                      <a:pt x="425195" y="18"/>
                    </a:cubicBezTo>
                    <a:cubicBezTo>
                      <a:pt x="442737" y="231"/>
                      <a:pt x="447993" y="5344"/>
                      <a:pt x="448064" y="23170"/>
                    </a:cubicBezTo>
                    <a:cubicBezTo>
                      <a:pt x="448206" y="52004"/>
                      <a:pt x="448135" y="80767"/>
                      <a:pt x="448135" y="109601"/>
                    </a:cubicBezTo>
                    <a:cubicBezTo>
                      <a:pt x="448135" y="121248"/>
                      <a:pt x="448277" y="132896"/>
                      <a:pt x="448064" y="144543"/>
                    </a:cubicBezTo>
                    <a:cubicBezTo>
                      <a:pt x="447780" y="160664"/>
                      <a:pt x="443092" y="165210"/>
                      <a:pt x="427042" y="165210"/>
                    </a:cubicBezTo>
                    <a:cubicBezTo>
                      <a:pt x="359218" y="165139"/>
                      <a:pt x="291465" y="165139"/>
                      <a:pt x="223641" y="165139"/>
                    </a:cubicBezTo>
                    <a:close/>
                    <a:moveTo>
                      <a:pt x="223499" y="135879"/>
                    </a:moveTo>
                    <a:cubicBezTo>
                      <a:pt x="284647" y="135879"/>
                      <a:pt x="345724" y="135737"/>
                      <a:pt x="406872" y="136021"/>
                    </a:cubicBezTo>
                    <a:cubicBezTo>
                      <a:pt x="415253" y="136092"/>
                      <a:pt x="418093" y="133322"/>
                      <a:pt x="418022" y="124942"/>
                    </a:cubicBezTo>
                    <a:cubicBezTo>
                      <a:pt x="417667" y="96747"/>
                      <a:pt x="417738" y="68481"/>
                      <a:pt x="417951" y="40215"/>
                    </a:cubicBezTo>
                    <a:cubicBezTo>
                      <a:pt x="418022" y="32616"/>
                      <a:pt x="415040" y="30059"/>
                      <a:pt x="407653" y="30059"/>
                    </a:cubicBezTo>
                    <a:cubicBezTo>
                      <a:pt x="284860" y="30201"/>
                      <a:pt x="161996" y="30201"/>
                      <a:pt x="39203" y="30059"/>
                    </a:cubicBezTo>
                    <a:cubicBezTo>
                      <a:pt x="31604" y="30059"/>
                      <a:pt x="29047" y="32829"/>
                      <a:pt x="29118" y="40357"/>
                    </a:cubicBezTo>
                    <a:cubicBezTo>
                      <a:pt x="29402" y="68268"/>
                      <a:pt x="29189" y="96250"/>
                      <a:pt x="29260" y="124160"/>
                    </a:cubicBezTo>
                    <a:cubicBezTo>
                      <a:pt x="29260" y="135594"/>
                      <a:pt x="29544" y="135808"/>
                      <a:pt x="41120" y="135808"/>
                    </a:cubicBezTo>
                    <a:cubicBezTo>
                      <a:pt x="101842" y="135879"/>
                      <a:pt x="162706" y="135879"/>
                      <a:pt x="223499" y="135879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0" name="Google Shape;570;p31"/>
              <p:cNvSpPr/>
              <p:nvPr/>
            </p:nvSpPr>
            <p:spPr>
              <a:xfrm>
                <a:off x="6058465" y="4007414"/>
                <a:ext cx="85148" cy="200968"/>
              </a:xfrm>
              <a:custGeom>
                <a:avLst/>
                <a:gdLst/>
                <a:ahLst/>
                <a:cxnLst/>
                <a:rect l="l" t="t" r="r" b="b"/>
                <a:pathLst>
                  <a:path w="85148" h="200968" extrusionOk="0">
                    <a:moveTo>
                      <a:pt x="85117" y="100067"/>
                    </a:moveTo>
                    <a:cubicBezTo>
                      <a:pt x="85117" y="127409"/>
                      <a:pt x="85188" y="154752"/>
                      <a:pt x="85117" y="182166"/>
                    </a:cubicBezTo>
                    <a:cubicBezTo>
                      <a:pt x="85046" y="194878"/>
                      <a:pt x="80927" y="199992"/>
                      <a:pt x="68214" y="200489"/>
                    </a:cubicBezTo>
                    <a:cubicBezTo>
                      <a:pt x="51383" y="201128"/>
                      <a:pt x="34480" y="201128"/>
                      <a:pt x="17577" y="200489"/>
                    </a:cubicBezTo>
                    <a:cubicBezTo>
                      <a:pt x="4723" y="199992"/>
                      <a:pt x="178" y="194594"/>
                      <a:pt x="107" y="181455"/>
                    </a:cubicBezTo>
                    <a:cubicBezTo>
                      <a:pt x="-36" y="127338"/>
                      <a:pt x="-36" y="73150"/>
                      <a:pt x="107" y="19033"/>
                    </a:cubicBezTo>
                    <a:cubicBezTo>
                      <a:pt x="107" y="5895"/>
                      <a:pt x="4652" y="923"/>
                      <a:pt x="17790" y="426"/>
                    </a:cubicBezTo>
                    <a:cubicBezTo>
                      <a:pt x="34338" y="-142"/>
                      <a:pt x="50957" y="-142"/>
                      <a:pt x="67504" y="426"/>
                    </a:cubicBezTo>
                    <a:cubicBezTo>
                      <a:pt x="81495" y="923"/>
                      <a:pt x="84975" y="5327"/>
                      <a:pt x="84975" y="19672"/>
                    </a:cubicBezTo>
                    <a:cubicBezTo>
                      <a:pt x="85188" y="46518"/>
                      <a:pt x="85117" y="73292"/>
                      <a:pt x="85117" y="100067"/>
                    </a:cubicBezTo>
                    <a:close/>
                    <a:moveTo>
                      <a:pt x="29367" y="99357"/>
                    </a:moveTo>
                    <a:cubicBezTo>
                      <a:pt x="29367" y="119455"/>
                      <a:pt x="29296" y="139483"/>
                      <a:pt x="29367" y="159581"/>
                    </a:cubicBezTo>
                    <a:cubicBezTo>
                      <a:pt x="29367" y="170376"/>
                      <a:pt x="29722" y="170589"/>
                      <a:pt x="42860" y="170589"/>
                    </a:cubicBezTo>
                    <a:cubicBezTo>
                      <a:pt x="55715" y="170589"/>
                      <a:pt x="55928" y="170447"/>
                      <a:pt x="55928" y="159226"/>
                    </a:cubicBezTo>
                    <a:cubicBezTo>
                      <a:pt x="55928" y="121373"/>
                      <a:pt x="55928" y="83590"/>
                      <a:pt x="55928" y="45737"/>
                    </a:cubicBezTo>
                    <a:cubicBezTo>
                      <a:pt x="55928" y="29686"/>
                      <a:pt x="55928" y="29970"/>
                      <a:pt x="39451" y="29828"/>
                    </a:cubicBezTo>
                    <a:cubicBezTo>
                      <a:pt x="31923" y="29757"/>
                      <a:pt x="29154" y="32385"/>
                      <a:pt x="29296" y="39984"/>
                    </a:cubicBezTo>
                    <a:cubicBezTo>
                      <a:pt x="29580" y="59799"/>
                      <a:pt x="29367" y="79613"/>
                      <a:pt x="29367" y="99357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1" name="Google Shape;571;p31"/>
              <p:cNvSpPr/>
              <p:nvPr/>
            </p:nvSpPr>
            <p:spPr>
              <a:xfrm>
                <a:off x="5828076" y="4007332"/>
                <a:ext cx="86744" cy="86292"/>
              </a:xfrm>
              <a:custGeom>
                <a:avLst/>
                <a:gdLst/>
                <a:ahLst/>
                <a:cxnLst/>
                <a:rect l="l" t="t" r="r" b="b"/>
                <a:pathLst>
                  <a:path w="86744" h="86292" extrusionOk="0">
                    <a:moveTo>
                      <a:pt x="43075" y="86229"/>
                    </a:moveTo>
                    <a:cubicBezTo>
                      <a:pt x="34339" y="86229"/>
                      <a:pt x="25604" y="86371"/>
                      <a:pt x="16869" y="86229"/>
                    </a:cubicBezTo>
                    <a:cubicBezTo>
                      <a:pt x="6287" y="86016"/>
                      <a:pt x="960" y="82394"/>
                      <a:pt x="534" y="72167"/>
                    </a:cubicBezTo>
                    <a:cubicBezTo>
                      <a:pt x="-247" y="52992"/>
                      <a:pt x="-105" y="33817"/>
                      <a:pt x="534" y="14641"/>
                    </a:cubicBezTo>
                    <a:cubicBezTo>
                      <a:pt x="818" y="6048"/>
                      <a:pt x="6287" y="1147"/>
                      <a:pt x="15448" y="721"/>
                    </a:cubicBezTo>
                    <a:cubicBezTo>
                      <a:pt x="33771" y="-131"/>
                      <a:pt x="52094" y="-344"/>
                      <a:pt x="70417" y="721"/>
                    </a:cubicBezTo>
                    <a:cubicBezTo>
                      <a:pt x="81923" y="1360"/>
                      <a:pt x="86468" y="6616"/>
                      <a:pt x="86610" y="18050"/>
                    </a:cubicBezTo>
                    <a:cubicBezTo>
                      <a:pt x="86752" y="35237"/>
                      <a:pt x="86823" y="52353"/>
                      <a:pt x="86610" y="69539"/>
                    </a:cubicBezTo>
                    <a:cubicBezTo>
                      <a:pt x="86468" y="81258"/>
                      <a:pt x="81710" y="86016"/>
                      <a:pt x="70204" y="86158"/>
                    </a:cubicBezTo>
                    <a:cubicBezTo>
                      <a:pt x="61114" y="86300"/>
                      <a:pt x="52094" y="86229"/>
                      <a:pt x="43075" y="86229"/>
                    </a:cubicBezTo>
                    <a:close/>
                    <a:moveTo>
                      <a:pt x="57421" y="44114"/>
                    </a:moveTo>
                    <a:cubicBezTo>
                      <a:pt x="57421" y="30123"/>
                      <a:pt x="57421" y="30123"/>
                      <a:pt x="44424" y="30123"/>
                    </a:cubicBezTo>
                    <a:cubicBezTo>
                      <a:pt x="30433" y="30123"/>
                      <a:pt x="30149" y="30337"/>
                      <a:pt x="30149" y="43049"/>
                    </a:cubicBezTo>
                    <a:cubicBezTo>
                      <a:pt x="30078" y="56685"/>
                      <a:pt x="30362" y="56969"/>
                      <a:pt x="43430" y="57040"/>
                    </a:cubicBezTo>
                    <a:cubicBezTo>
                      <a:pt x="57421" y="57040"/>
                      <a:pt x="57421" y="57040"/>
                      <a:pt x="57421" y="44114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2" name="Google Shape;572;p31"/>
              <p:cNvSpPr/>
              <p:nvPr/>
            </p:nvSpPr>
            <p:spPr>
              <a:xfrm>
                <a:off x="5828174" y="4121852"/>
                <a:ext cx="86663" cy="86735"/>
              </a:xfrm>
              <a:custGeom>
                <a:avLst/>
                <a:gdLst/>
                <a:ahLst/>
                <a:cxnLst/>
                <a:rect l="l" t="t" r="r" b="b"/>
                <a:pathLst>
                  <a:path w="86663" h="86735" extrusionOk="0">
                    <a:moveTo>
                      <a:pt x="43260" y="46"/>
                    </a:moveTo>
                    <a:cubicBezTo>
                      <a:pt x="52280" y="46"/>
                      <a:pt x="61299" y="-96"/>
                      <a:pt x="70319" y="117"/>
                    </a:cubicBezTo>
                    <a:cubicBezTo>
                      <a:pt x="80120" y="401"/>
                      <a:pt x="86298" y="6083"/>
                      <a:pt x="86440" y="15813"/>
                    </a:cubicBezTo>
                    <a:cubicBezTo>
                      <a:pt x="86795" y="34136"/>
                      <a:pt x="86653" y="52459"/>
                      <a:pt x="86511" y="70782"/>
                    </a:cubicBezTo>
                    <a:cubicBezTo>
                      <a:pt x="86440" y="79162"/>
                      <a:pt x="82108" y="84773"/>
                      <a:pt x="73515" y="85483"/>
                    </a:cubicBezTo>
                    <a:cubicBezTo>
                      <a:pt x="53487" y="87117"/>
                      <a:pt x="33460" y="87188"/>
                      <a:pt x="13503" y="85483"/>
                    </a:cubicBezTo>
                    <a:cubicBezTo>
                      <a:pt x="4057" y="84702"/>
                      <a:pt x="506" y="77955"/>
                      <a:pt x="364" y="69788"/>
                    </a:cubicBezTo>
                    <a:cubicBezTo>
                      <a:pt x="-62" y="51749"/>
                      <a:pt x="-204" y="33710"/>
                      <a:pt x="435" y="15742"/>
                    </a:cubicBezTo>
                    <a:cubicBezTo>
                      <a:pt x="791" y="4663"/>
                      <a:pt x="6188" y="259"/>
                      <a:pt x="17267" y="117"/>
                    </a:cubicBezTo>
                    <a:cubicBezTo>
                      <a:pt x="25789" y="-96"/>
                      <a:pt x="34525" y="46"/>
                      <a:pt x="43260" y="46"/>
                    </a:cubicBezTo>
                    <a:close/>
                    <a:moveTo>
                      <a:pt x="57322" y="43155"/>
                    </a:moveTo>
                    <a:cubicBezTo>
                      <a:pt x="57322" y="29235"/>
                      <a:pt x="57322" y="29235"/>
                      <a:pt x="44326" y="29164"/>
                    </a:cubicBezTo>
                    <a:cubicBezTo>
                      <a:pt x="30264" y="29164"/>
                      <a:pt x="30051" y="29378"/>
                      <a:pt x="30051" y="42090"/>
                    </a:cubicBezTo>
                    <a:cubicBezTo>
                      <a:pt x="29980" y="55726"/>
                      <a:pt x="30335" y="56081"/>
                      <a:pt x="43331" y="56081"/>
                    </a:cubicBezTo>
                    <a:cubicBezTo>
                      <a:pt x="57322" y="56223"/>
                      <a:pt x="57322" y="56223"/>
                      <a:pt x="57322" y="43155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3" name="Google Shape;573;p31"/>
              <p:cNvSpPr/>
              <p:nvPr/>
            </p:nvSpPr>
            <p:spPr>
              <a:xfrm>
                <a:off x="5828032" y="3893321"/>
                <a:ext cx="86795" cy="86138"/>
              </a:xfrm>
              <a:custGeom>
                <a:avLst/>
                <a:gdLst/>
                <a:ahLst/>
                <a:cxnLst/>
                <a:rect l="l" t="t" r="r" b="b"/>
                <a:pathLst>
                  <a:path w="86795" h="86138" extrusionOk="0">
                    <a:moveTo>
                      <a:pt x="86653" y="43216"/>
                    </a:moveTo>
                    <a:cubicBezTo>
                      <a:pt x="86653" y="52235"/>
                      <a:pt x="86938" y="61255"/>
                      <a:pt x="86582" y="70203"/>
                    </a:cubicBezTo>
                    <a:cubicBezTo>
                      <a:pt x="86227" y="79436"/>
                      <a:pt x="82037" y="84194"/>
                      <a:pt x="72805" y="84975"/>
                    </a:cubicBezTo>
                    <a:cubicBezTo>
                      <a:pt x="53700" y="86609"/>
                      <a:pt x="34525" y="86396"/>
                      <a:pt x="15421" y="85117"/>
                    </a:cubicBezTo>
                    <a:cubicBezTo>
                      <a:pt x="5265" y="84407"/>
                      <a:pt x="791" y="79933"/>
                      <a:pt x="435" y="69422"/>
                    </a:cubicBezTo>
                    <a:cubicBezTo>
                      <a:pt x="-133" y="52022"/>
                      <a:pt x="-133" y="34551"/>
                      <a:pt x="364" y="17151"/>
                    </a:cubicBezTo>
                    <a:cubicBezTo>
                      <a:pt x="720" y="6072"/>
                      <a:pt x="5478" y="959"/>
                      <a:pt x="16557" y="533"/>
                    </a:cubicBezTo>
                    <a:cubicBezTo>
                      <a:pt x="34525" y="-178"/>
                      <a:pt x="52564" y="-178"/>
                      <a:pt x="70532" y="533"/>
                    </a:cubicBezTo>
                    <a:cubicBezTo>
                      <a:pt x="82392" y="1030"/>
                      <a:pt x="86653" y="6711"/>
                      <a:pt x="86795" y="18714"/>
                    </a:cubicBezTo>
                    <a:cubicBezTo>
                      <a:pt x="86795" y="26952"/>
                      <a:pt x="86724" y="35048"/>
                      <a:pt x="86653" y="43216"/>
                    </a:cubicBezTo>
                    <a:cubicBezTo>
                      <a:pt x="86653" y="43216"/>
                      <a:pt x="86653" y="43216"/>
                      <a:pt x="86653" y="43216"/>
                    </a:cubicBezTo>
                    <a:close/>
                    <a:moveTo>
                      <a:pt x="57464" y="42221"/>
                    </a:moveTo>
                    <a:cubicBezTo>
                      <a:pt x="57464" y="28870"/>
                      <a:pt x="57464" y="28870"/>
                      <a:pt x="43829" y="28870"/>
                    </a:cubicBezTo>
                    <a:cubicBezTo>
                      <a:pt x="30335" y="28870"/>
                      <a:pt x="30122" y="29083"/>
                      <a:pt x="30122" y="42363"/>
                    </a:cubicBezTo>
                    <a:cubicBezTo>
                      <a:pt x="30122" y="55502"/>
                      <a:pt x="30335" y="55715"/>
                      <a:pt x="43971" y="55715"/>
                    </a:cubicBezTo>
                    <a:cubicBezTo>
                      <a:pt x="57464" y="55715"/>
                      <a:pt x="57464" y="55715"/>
                      <a:pt x="57464" y="4222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4" name="Google Shape;574;p31"/>
              <p:cNvSpPr/>
              <p:nvPr/>
            </p:nvSpPr>
            <p:spPr>
              <a:xfrm>
                <a:off x="5712483" y="4007191"/>
                <a:ext cx="85295" cy="86345"/>
              </a:xfrm>
              <a:custGeom>
                <a:avLst/>
                <a:gdLst/>
                <a:ahLst/>
                <a:cxnLst/>
                <a:rect l="l" t="t" r="r" b="b"/>
                <a:pathLst>
                  <a:path w="85295" h="86345" extrusionOk="0">
                    <a:moveTo>
                      <a:pt x="85233" y="42907"/>
                    </a:moveTo>
                    <a:cubicBezTo>
                      <a:pt x="85233" y="52494"/>
                      <a:pt x="85375" y="62082"/>
                      <a:pt x="85162" y="71670"/>
                    </a:cubicBezTo>
                    <a:cubicBezTo>
                      <a:pt x="84949" y="81328"/>
                      <a:pt x="80332" y="86087"/>
                      <a:pt x="70603" y="86229"/>
                    </a:cubicBezTo>
                    <a:cubicBezTo>
                      <a:pt x="52280" y="86442"/>
                      <a:pt x="34027" y="86300"/>
                      <a:pt x="15704" y="86300"/>
                    </a:cubicBezTo>
                    <a:cubicBezTo>
                      <a:pt x="7466" y="86300"/>
                      <a:pt x="2069" y="82180"/>
                      <a:pt x="1358" y="74084"/>
                    </a:cubicBezTo>
                    <a:cubicBezTo>
                      <a:pt x="-488" y="53844"/>
                      <a:pt x="-417" y="33461"/>
                      <a:pt x="1358" y="13220"/>
                    </a:cubicBezTo>
                    <a:cubicBezTo>
                      <a:pt x="1998" y="5621"/>
                      <a:pt x="6898" y="1431"/>
                      <a:pt x="14781" y="934"/>
                    </a:cubicBezTo>
                    <a:cubicBezTo>
                      <a:pt x="33956" y="-202"/>
                      <a:pt x="53132" y="-416"/>
                      <a:pt x="72236" y="934"/>
                    </a:cubicBezTo>
                    <a:cubicBezTo>
                      <a:pt x="81682" y="1573"/>
                      <a:pt x="85020" y="5621"/>
                      <a:pt x="85233" y="14925"/>
                    </a:cubicBezTo>
                    <a:cubicBezTo>
                      <a:pt x="85375" y="24299"/>
                      <a:pt x="85233" y="33603"/>
                      <a:pt x="85233" y="42907"/>
                    </a:cubicBezTo>
                    <a:close/>
                    <a:moveTo>
                      <a:pt x="56115" y="43759"/>
                    </a:moveTo>
                    <a:cubicBezTo>
                      <a:pt x="56115" y="30265"/>
                      <a:pt x="56115" y="30265"/>
                      <a:pt x="43544" y="30265"/>
                    </a:cubicBezTo>
                    <a:cubicBezTo>
                      <a:pt x="30903" y="30265"/>
                      <a:pt x="30690" y="30549"/>
                      <a:pt x="30690" y="43688"/>
                    </a:cubicBezTo>
                    <a:cubicBezTo>
                      <a:pt x="30690" y="56968"/>
                      <a:pt x="30903" y="57181"/>
                      <a:pt x="43473" y="57181"/>
                    </a:cubicBezTo>
                    <a:cubicBezTo>
                      <a:pt x="56115" y="57110"/>
                      <a:pt x="56115" y="57110"/>
                      <a:pt x="56115" y="43759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5" name="Google Shape;575;p31"/>
              <p:cNvSpPr/>
              <p:nvPr/>
            </p:nvSpPr>
            <p:spPr>
              <a:xfrm>
                <a:off x="5712785" y="4121792"/>
                <a:ext cx="84962" cy="86804"/>
              </a:xfrm>
              <a:custGeom>
                <a:avLst/>
                <a:gdLst/>
                <a:ahLst/>
                <a:cxnLst/>
                <a:rect l="l" t="t" r="r" b="b"/>
                <a:pathLst>
                  <a:path w="84962" h="86804" extrusionOk="0">
                    <a:moveTo>
                      <a:pt x="84931" y="42860"/>
                    </a:moveTo>
                    <a:cubicBezTo>
                      <a:pt x="84931" y="52164"/>
                      <a:pt x="84931" y="61468"/>
                      <a:pt x="84931" y="70771"/>
                    </a:cubicBezTo>
                    <a:cubicBezTo>
                      <a:pt x="84931" y="79365"/>
                      <a:pt x="80812" y="84762"/>
                      <a:pt x="72219" y="85543"/>
                    </a:cubicBezTo>
                    <a:cubicBezTo>
                      <a:pt x="52830" y="87319"/>
                      <a:pt x="33371" y="87106"/>
                      <a:pt x="13982" y="85614"/>
                    </a:cubicBezTo>
                    <a:cubicBezTo>
                      <a:pt x="4608" y="84904"/>
                      <a:pt x="631" y="78512"/>
                      <a:pt x="418" y="70274"/>
                    </a:cubicBezTo>
                    <a:cubicBezTo>
                      <a:pt x="-80" y="52022"/>
                      <a:pt x="-222" y="33699"/>
                      <a:pt x="489" y="15447"/>
                    </a:cubicBezTo>
                    <a:cubicBezTo>
                      <a:pt x="915" y="4368"/>
                      <a:pt x="6312" y="178"/>
                      <a:pt x="17533" y="107"/>
                    </a:cubicBezTo>
                    <a:cubicBezTo>
                      <a:pt x="34649" y="-36"/>
                      <a:pt x="51836" y="-36"/>
                      <a:pt x="68952" y="107"/>
                    </a:cubicBezTo>
                    <a:cubicBezTo>
                      <a:pt x="80386" y="178"/>
                      <a:pt x="84789" y="4652"/>
                      <a:pt x="84931" y="15873"/>
                    </a:cubicBezTo>
                    <a:cubicBezTo>
                      <a:pt x="85002" y="24892"/>
                      <a:pt x="84931" y="33841"/>
                      <a:pt x="84931" y="42860"/>
                    </a:cubicBezTo>
                    <a:close/>
                    <a:moveTo>
                      <a:pt x="55813" y="42718"/>
                    </a:moveTo>
                    <a:cubicBezTo>
                      <a:pt x="55813" y="29296"/>
                      <a:pt x="55813" y="29296"/>
                      <a:pt x="43101" y="29296"/>
                    </a:cubicBezTo>
                    <a:cubicBezTo>
                      <a:pt x="30530" y="29296"/>
                      <a:pt x="30317" y="29509"/>
                      <a:pt x="30317" y="42718"/>
                    </a:cubicBezTo>
                    <a:cubicBezTo>
                      <a:pt x="30317" y="55999"/>
                      <a:pt x="30530" y="56212"/>
                      <a:pt x="43172" y="56212"/>
                    </a:cubicBezTo>
                    <a:cubicBezTo>
                      <a:pt x="55671" y="56212"/>
                      <a:pt x="55813" y="56141"/>
                      <a:pt x="55813" y="42718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6" name="Google Shape;576;p31"/>
              <p:cNvSpPr/>
              <p:nvPr/>
            </p:nvSpPr>
            <p:spPr>
              <a:xfrm>
                <a:off x="5712741" y="3893454"/>
                <a:ext cx="85021" cy="85978"/>
              </a:xfrm>
              <a:custGeom>
                <a:avLst/>
                <a:gdLst/>
                <a:ahLst/>
                <a:cxnLst/>
                <a:rect l="l" t="t" r="r" b="b"/>
                <a:pathLst>
                  <a:path w="85021" h="85978" extrusionOk="0">
                    <a:moveTo>
                      <a:pt x="84975" y="42373"/>
                    </a:moveTo>
                    <a:cubicBezTo>
                      <a:pt x="84975" y="51392"/>
                      <a:pt x="85117" y="60412"/>
                      <a:pt x="84904" y="69431"/>
                    </a:cubicBezTo>
                    <a:cubicBezTo>
                      <a:pt x="84691" y="79516"/>
                      <a:pt x="80998" y="83990"/>
                      <a:pt x="71055" y="84842"/>
                    </a:cubicBezTo>
                    <a:cubicBezTo>
                      <a:pt x="52519" y="86405"/>
                      <a:pt x="33841" y="86263"/>
                      <a:pt x="15305" y="84984"/>
                    </a:cubicBezTo>
                    <a:cubicBezTo>
                      <a:pt x="5362" y="84274"/>
                      <a:pt x="888" y="80155"/>
                      <a:pt x="533" y="70070"/>
                    </a:cubicBezTo>
                    <a:cubicBezTo>
                      <a:pt x="-178" y="52102"/>
                      <a:pt x="-178" y="33992"/>
                      <a:pt x="533" y="16024"/>
                    </a:cubicBezTo>
                    <a:cubicBezTo>
                      <a:pt x="888" y="5655"/>
                      <a:pt x="5575" y="968"/>
                      <a:pt x="15873" y="542"/>
                    </a:cubicBezTo>
                    <a:cubicBezTo>
                      <a:pt x="34125" y="-168"/>
                      <a:pt x="52519" y="-168"/>
                      <a:pt x="70771" y="471"/>
                    </a:cubicBezTo>
                    <a:cubicBezTo>
                      <a:pt x="81566" y="897"/>
                      <a:pt x="84833" y="5371"/>
                      <a:pt x="84904" y="16166"/>
                    </a:cubicBezTo>
                    <a:cubicBezTo>
                      <a:pt x="85046" y="24973"/>
                      <a:pt x="84975" y="33708"/>
                      <a:pt x="84975" y="42373"/>
                    </a:cubicBezTo>
                    <a:close/>
                    <a:moveTo>
                      <a:pt x="55857" y="42230"/>
                    </a:moveTo>
                    <a:cubicBezTo>
                      <a:pt x="55857" y="28666"/>
                      <a:pt x="55857" y="28666"/>
                      <a:pt x="43287" y="28666"/>
                    </a:cubicBezTo>
                    <a:cubicBezTo>
                      <a:pt x="30574" y="28666"/>
                      <a:pt x="30361" y="28879"/>
                      <a:pt x="30361" y="41946"/>
                    </a:cubicBezTo>
                    <a:cubicBezTo>
                      <a:pt x="30361" y="55227"/>
                      <a:pt x="30645" y="55511"/>
                      <a:pt x="43073" y="55511"/>
                    </a:cubicBezTo>
                    <a:cubicBezTo>
                      <a:pt x="55857" y="55582"/>
                      <a:pt x="55857" y="55582"/>
                      <a:pt x="55857" y="4223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7" name="Google Shape;577;p31"/>
              <p:cNvSpPr/>
              <p:nvPr/>
            </p:nvSpPr>
            <p:spPr>
              <a:xfrm>
                <a:off x="5944869" y="4121792"/>
                <a:ext cx="85170" cy="86493"/>
              </a:xfrm>
              <a:custGeom>
                <a:avLst/>
                <a:gdLst/>
                <a:ahLst/>
                <a:cxnLst/>
                <a:rect l="l" t="t" r="r" b="b"/>
                <a:pathLst>
                  <a:path w="85170" h="86493" extrusionOk="0">
                    <a:moveTo>
                      <a:pt x="71" y="42434"/>
                    </a:moveTo>
                    <a:cubicBezTo>
                      <a:pt x="71" y="33983"/>
                      <a:pt x="-71" y="25603"/>
                      <a:pt x="142" y="17151"/>
                    </a:cubicBezTo>
                    <a:cubicBezTo>
                      <a:pt x="426" y="5149"/>
                      <a:pt x="5397" y="178"/>
                      <a:pt x="17187" y="107"/>
                    </a:cubicBezTo>
                    <a:cubicBezTo>
                      <a:pt x="33734" y="-36"/>
                      <a:pt x="50353" y="-36"/>
                      <a:pt x="66901" y="107"/>
                    </a:cubicBezTo>
                    <a:cubicBezTo>
                      <a:pt x="78832" y="178"/>
                      <a:pt x="84869" y="5859"/>
                      <a:pt x="85011" y="17506"/>
                    </a:cubicBezTo>
                    <a:cubicBezTo>
                      <a:pt x="85224" y="34622"/>
                      <a:pt x="85224" y="51809"/>
                      <a:pt x="85011" y="68996"/>
                    </a:cubicBezTo>
                    <a:cubicBezTo>
                      <a:pt x="84869" y="80075"/>
                      <a:pt x="80536" y="85472"/>
                      <a:pt x="69386" y="85969"/>
                    </a:cubicBezTo>
                    <a:cubicBezTo>
                      <a:pt x="51418" y="86680"/>
                      <a:pt x="33379" y="86680"/>
                      <a:pt x="15340" y="85898"/>
                    </a:cubicBezTo>
                    <a:cubicBezTo>
                      <a:pt x="4332" y="85401"/>
                      <a:pt x="355" y="79933"/>
                      <a:pt x="0" y="68712"/>
                    </a:cubicBezTo>
                    <a:cubicBezTo>
                      <a:pt x="0" y="68143"/>
                      <a:pt x="0" y="67575"/>
                      <a:pt x="0" y="66936"/>
                    </a:cubicBezTo>
                    <a:cubicBezTo>
                      <a:pt x="71" y="58769"/>
                      <a:pt x="71" y="50602"/>
                      <a:pt x="71" y="42434"/>
                    </a:cubicBezTo>
                    <a:close/>
                    <a:moveTo>
                      <a:pt x="29331" y="42505"/>
                    </a:moveTo>
                    <a:cubicBezTo>
                      <a:pt x="29331" y="56212"/>
                      <a:pt x="29331" y="56212"/>
                      <a:pt x="42683" y="56212"/>
                    </a:cubicBezTo>
                    <a:cubicBezTo>
                      <a:pt x="55964" y="56212"/>
                      <a:pt x="55964" y="56212"/>
                      <a:pt x="55964" y="43287"/>
                    </a:cubicBezTo>
                    <a:cubicBezTo>
                      <a:pt x="55964" y="29225"/>
                      <a:pt x="55964" y="29225"/>
                      <a:pt x="43038" y="29225"/>
                    </a:cubicBezTo>
                    <a:cubicBezTo>
                      <a:pt x="29331" y="29296"/>
                      <a:pt x="29331" y="29296"/>
                      <a:pt x="29331" y="42505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8" name="Google Shape;578;p31"/>
              <p:cNvSpPr/>
              <p:nvPr/>
            </p:nvSpPr>
            <p:spPr>
              <a:xfrm>
                <a:off x="5944904" y="4007175"/>
                <a:ext cx="85259" cy="86386"/>
              </a:xfrm>
              <a:custGeom>
                <a:avLst/>
                <a:gdLst/>
                <a:ahLst/>
                <a:cxnLst/>
                <a:rect l="l" t="t" r="r" b="b"/>
                <a:pathLst>
                  <a:path w="85259" h="86386" extrusionOk="0">
                    <a:moveTo>
                      <a:pt x="42647" y="86316"/>
                    </a:moveTo>
                    <a:cubicBezTo>
                      <a:pt x="33628" y="86316"/>
                      <a:pt x="24608" y="86458"/>
                      <a:pt x="15589" y="86245"/>
                    </a:cubicBezTo>
                    <a:cubicBezTo>
                      <a:pt x="6001" y="86032"/>
                      <a:pt x="533" y="81344"/>
                      <a:pt x="320" y="72041"/>
                    </a:cubicBezTo>
                    <a:cubicBezTo>
                      <a:pt x="-107" y="53150"/>
                      <a:pt x="-107" y="34258"/>
                      <a:pt x="320" y="15367"/>
                    </a:cubicBezTo>
                    <a:cubicBezTo>
                      <a:pt x="462" y="7200"/>
                      <a:pt x="4865" y="1660"/>
                      <a:pt x="13671" y="1021"/>
                    </a:cubicBezTo>
                    <a:cubicBezTo>
                      <a:pt x="32563" y="-328"/>
                      <a:pt x="51454" y="-328"/>
                      <a:pt x="70345" y="950"/>
                    </a:cubicBezTo>
                    <a:cubicBezTo>
                      <a:pt x="80146" y="1660"/>
                      <a:pt x="84904" y="6987"/>
                      <a:pt x="85046" y="17001"/>
                    </a:cubicBezTo>
                    <a:cubicBezTo>
                      <a:pt x="85330" y="35040"/>
                      <a:pt x="85330" y="53079"/>
                      <a:pt x="85046" y="71118"/>
                    </a:cubicBezTo>
                    <a:cubicBezTo>
                      <a:pt x="84833" y="81131"/>
                      <a:pt x="79649" y="85819"/>
                      <a:pt x="69777" y="86316"/>
                    </a:cubicBezTo>
                    <a:cubicBezTo>
                      <a:pt x="69209" y="86316"/>
                      <a:pt x="68641" y="86387"/>
                      <a:pt x="68001" y="86387"/>
                    </a:cubicBezTo>
                    <a:cubicBezTo>
                      <a:pt x="59479" y="86387"/>
                      <a:pt x="51099" y="86387"/>
                      <a:pt x="42647" y="86316"/>
                    </a:cubicBezTo>
                    <a:cubicBezTo>
                      <a:pt x="42647" y="86387"/>
                      <a:pt x="42647" y="86316"/>
                      <a:pt x="42647" y="86316"/>
                    </a:cubicBezTo>
                    <a:close/>
                    <a:moveTo>
                      <a:pt x="55928" y="43988"/>
                    </a:moveTo>
                    <a:cubicBezTo>
                      <a:pt x="55928" y="30281"/>
                      <a:pt x="55928" y="30281"/>
                      <a:pt x="42647" y="30281"/>
                    </a:cubicBezTo>
                    <a:cubicBezTo>
                      <a:pt x="29296" y="30281"/>
                      <a:pt x="29296" y="30281"/>
                      <a:pt x="29296" y="43065"/>
                    </a:cubicBezTo>
                    <a:cubicBezTo>
                      <a:pt x="29296" y="57198"/>
                      <a:pt x="29296" y="57198"/>
                      <a:pt x="42150" y="57198"/>
                    </a:cubicBezTo>
                    <a:cubicBezTo>
                      <a:pt x="55928" y="57198"/>
                      <a:pt x="55928" y="57198"/>
                      <a:pt x="55928" y="43988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9" name="Google Shape;579;p31"/>
              <p:cNvSpPr/>
              <p:nvPr/>
            </p:nvSpPr>
            <p:spPr>
              <a:xfrm>
                <a:off x="5944842" y="3893064"/>
                <a:ext cx="85185" cy="86440"/>
              </a:xfrm>
              <a:custGeom>
                <a:avLst/>
                <a:gdLst/>
                <a:ahLst/>
                <a:cxnLst/>
                <a:rect l="l" t="t" r="r" b="b"/>
                <a:pathLst>
                  <a:path w="85185" h="86440" extrusionOk="0">
                    <a:moveTo>
                      <a:pt x="85109" y="42834"/>
                    </a:moveTo>
                    <a:cubicBezTo>
                      <a:pt x="85109" y="51853"/>
                      <a:pt x="85322" y="60873"/>
                      <a:pt x="85038" y="69892"/>
                    </a:cubicBezTo>
                    <a:cubicBezTo>
                      <a:pt x="84683" y="79622"/>
                      <a:pt x="80493" y="84523"/>
                      <a:pt x="70763" y="85304"/>
                    </a:cubicBezTo>
                    <a:cubicBezTo>
                      <a:pt x="51872" y="86795"/>
                      <a:pt x="32981" y="86866"/>
                      <a:pt x="14089" y="85233"/>
                    </a:cubicBezTo>
                    <a:cubicBezTo>
                      <a:pt x="4857" y="84452"/>
                      <a:pt x="453" y="79693"/>
                      <a:pt x="240" y="70390"/>
                    </a:cubicBezTo>
                    <a:cubicBezTo>
                      <a:pt x="-115" y="52351"/>
                      <a:pt x="-44" y="34312"/>
                      <a:pt x="240" y="16273"/>
                    </a:cubicBezTo>
                    <a:cubicBezTo>
                      <a:pt x="382" y="7466"/>
                      <a:pt x="5070" y="1856"/>
                      <a:pt x="14018" y="1145"/>
                    </a:cubicBezTo>
                    <a:cubicBezTo>
                      <a:pt x="32910" y="-346"/>
                      <a:pt x="51872" y="-417"/>
                      <a:pt x="70692" y="1145"/>
                    </a:cubicBezTo>
                    <a:cubicBezTo>
                      <a:pt x="80848" y="1998"/>
                      <a:pt x="84754" y="7395"/>
                      <a:pt x="85180" y="17480"/>
                    </a:cubicBezTo>
                    <a:cubicBezTo>
                      <a:pt x="85180" y="18048"/>
                      <a:pt x="85180" y="18616"/>
                      <a:pt x="85180" y="19255"/>
                    </a:cubicBezTo>
                    <a:cubicBezTo>
                      <a:pt x="85180" y="27068"/>
                      <a:pt x="85180" y="34951"/>
                      <a:pt x="85109" y="42834"/>
                    </a:cubicBezTo>
                    <a:cubicBezTo>
                      <a:pt x="85180" y="42834"/>
                      <a:pt x="85109" y="42834"/>
                      <a:pt x="85109" y="42834"/>
                    </a:cubicBezTo>
                    <a:close/>
                    <a:moveTo>
                      <a:pt x="29359" y="42550"/>
                    </a:moveTo>
                    <a:cubicBezTo>
                      <a:pt x="29359" y="55973"/>
                      <a:pt x="29359" y="55973"/>
                      <a:pt x="42000" y="55973"/>
                    </a:cubicBezTo>
                    <a:cubicBezTo>
                      <a:pt x="55991" y="55973"/>
                      <a:pt x="55991" y="55973"/>
                      <a:pt x="55991" y="42976"/>
                    </a:cubicBezTo>
                    <a:cubicBezTo>
                      <a:pt x="55991" y="29127"/>
                      <a:pt x="55991" y="29127"/>
                      <a:pt x="42852" y="29127"/>
                    </a:cubicBezTo>
                    <a:cubicBezTo>
                      <a:pt x="29359" y="29056"/>
                      <a:pt x="29359" y="29056"/>
                      <a:pt x="29359" y="4255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0" name="Google Shape;580;p31"/>
              <p:cNvSpPr/>
              <p:nvPr/>
            </p:nvSpPr>
            <p:spPr>
              <a:xfrm>
                <a:off x="6058509" y="3893080"/>
                <a:ext cx="85119" cy="86300"/>
              </a:xfrm>
              <a:custGeom>
                <a:avLst/>
                <a:gdLst/>
                <a:ahLst/>
                <a:cxnLst/>
                <a:rect l="l" t="t" r="r" b="b"/>
                <a:pathLst>
                  <a:path w="85119" h="86300" extrusionOk="0">
                    <a:moveTo>
                      <a:pt x="85073" y="42888"/>
                    </a:moveTo>
                    <a:cubicBezTo>
                      <a:pt x="85073" y="52192"/>
                      <a:pt x="85215" y="61496"/>
                      <a:pt x="85002" y="70799"/>
                    </a:cubicBezTo>
                    <a:cubicBezTo>
                      <a:pt x="84789" y="79251"/>
                      <a:pt x="80599" y="84506"/>
                      <a:pt x="71864" y="85216"/>
                    </a:cubicBezTo>
                    <a:cubicBezTo>
                      <a:pt x="52759" y="86779"/>
                      <a:pt x="33584" y="86495"/>
                      <a:pt x="14409" y="85358"/>
                    </a:cubicBezTo>
                    <a:cubicBezTo>
                      <a:pt x="5176" y="84790"/>
                      <a:pt x="560" y="79038"/>
                      <a:pt x="347" y="70586"/>
                    </a:cubicBezTo>
                    <a:cubicBezTo>
                      <a:pt x="-150" y="52334"/>
                      <a:pt x="-79" y="34011"/>
                      <a:pt x="347" y="15688"/>
                    </a:cubicBezTo>
                    <a:cubicBezTo>
                      <a:pt x="560" y="7095"/>
                      <a:pt x="5744" y="1484"/>
                      <a:pt x="14622" y="987"/>
                    </a:cubicBezTo>
                    <a:cubicBezTo>
                      <a:pt x="33442" y="-149"/>
                      <a:pt x="52404" y="-576"/>
                      <a:pt x="71153" y="1200"/>
                    </a:cubicBezTo>
                    <a:cubicBezTo>
                      <a:pt x="81522" y="2194"/>
                      <a:pt x="84789" y="6881"/>
                      <a:pt x="85073" y="17605"/>
                    </a:cubicBezTo>
                    <a:cubicBezTo>
                      <a:pt x="85073" y="18174"/>
                      <a:pt x="85073" y="18742"/>
                      <a:pt x="85073" y="19381"/>
                    </a:cubicBezTo>
                    <a:cubicBezTo>
                      <a:pt x="85073" y="27193"/>
                      <a:pt x="85073" y="35005"/>
                      <a:pt x="85073" y="42888"/>
                    </a:cubicBezTo>
                    <a:cubicBezTo>
                      <a:pt x="85073" y="42888"/>
                      <a:pt x="85073" y="42888"/>
                      <a:pt x="85073" y="42888"/>
                    </a:cubicBezTo>
                    <a:close/>
                    <a:moveTo>
                      <a:pt x="29323" y="42249"/>
                    </a:moveTo>
                    <a:cubicBezTo>
                      <a:pt x="29323" y="55956"/>
                      <a:pt x="29323" y="55956"/>
                      <a:pt x="41680" y="55956"/>
                    </a:cubicBezTo>
                    <a:cubicBezTo>
                      <a:pt x="55884" y="56027"/>
                      <a:pt x="55884" y="56027"/>
                      <a:pt x="55884" y="43244"/>
                    </a:cubicBezTo>
                    <a:cubicBezTo>
                      <a:pt x="55884" y="29111"/>
                      <a:pt x="55884" y="29111"/>
                      <a:pt x="43101" y="29111"/>
                    </a:cubicBezTo>
                    <a:cubicBezTo>
                      <a:pt x="29323" y="29040"/>
                      <a:pt x="29323" y="29040"/>
                      <a:pt x="29323" y="42249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81" name="Google Shape;581;p31"/>
            <p:cNvSpPr/>
            <p:nvPr/>
          </p:nvSpPr>
          <p:spPr>
            <a:xfrm>
              <a:off x="3335996" y="3922965"/>
              <a:ext cx="87688" cy="120439"/>
            </a:xfrm>
            <a:custGeom>
              <a:avLst/>
              <a:gdLst/>
              <a:ahLst/>
              <a:cxnLst/>
              <a:rect l="l" t="t" r="r" b="b"/>
              <a:pathLst>
                <a:path w="132359" h="181794" extrusionOk="0">
                  <a:moveTo>
                    <a:pt x="81533" y="143570"/>
                  </a:moveTo>
                  <a:cubicBezTo>
                    <a:pt x="74771" y="143570"/>
                    <a:pt x="68008" y="144046"/>
                    <a:pt x="61340" y="143475"/>
                  </a:cubicBezTo>
                  <a:cubicBezTo>
                    <a:pt x="53244" y="142808"/>
                    <a:pt x="50958" y="146428"/>
                    <a:pt x="51530" y="153762"/>
                  </a:cubicBezTo>
                  <a:cubicBezTo>
                    <a:pt x="51911" y="159001"/>
                    <a:pt x="51815" y="164335"/>
                    <a:pt x="51244" y="169573"/>
                  </a:cubicBezTo>
                  <a:cubicBezTo>
                    <a:pt x="50482" y="176717"/>
                    <a:pt x="46958" y="182242"/>
                    <a:pt x="39052" y="181765"/>
                  </a:cubicBezTo>
                  <a:cubicBezTo>
                    <a:pt x="31337" y="181289"/>
                    <a:pt x="28003" y="176050"/>
                    <a:pt x="28098" y="168526"/>
                  </a:cubicBezTo>
                  <a:cubicBezTo>
                    <a:pt x="28193" y="163287"/>
                    <a:pt x="27812" y="157953"/>
                    <a:pt x="28193" y="152714"/>
                  </a:cubicBezTo>
                  <a:cubicBezTo>
                    <a:pt x="28670" y="146047"/>
                    <a:pt x="26574" y="142618"/>
                    <a:pt x="19335" y="143570"/>
                  </a:cubicBezTo>
                  <a:cubicBezTo>
                    <a:pt x="16478" y="143951"/>
                    <a:pt x="13430" y="143761"/>
                    <a:pt x="10572" y="143475"/>
                  </a:cubicBezTo>
                  <a:cubicBezTo>
                    <a:pt x="4571" y="142999"/>
                    <a:pt x="761" y="139855"/>
                    <a:pt x="95" y="133759"/>
                  </a:cubicBezTo>
                  <a:cubicBezTo>
                    <a:pt x="-572" y="127282"/>
                    <a:pt x="2285" y="122901"/>
                    <a:pt x="8762" y="121472"/>
                  </a:cubicBezTo>
                  <a:cubicBezTo>
                    <a:pt x="12763" y="120615"/>
                    <a:pt x="16859" y="120329"/>
                    <a:pt x="20954" y="120329"/>
                  </a:cubicBezTo>
                  <a:cubicBezTo>
                    <a:pt x="26193" y="120329"/>
                    <a:pt x="28193" y="118043"/>
                    <a:pt x="28193" y="112804"/>
                  </a:cubicBezTo>
                  <a:cubicBezTo>
                    <a:pt x="28098" y="107375"/>
                    <a:pt x="25145" y="106518"/>
                    <a:pt x="20859" y="106708"/>
                  </a:cubicBezTo>
                  <a:cubicBezTo>
                    <a:pt x="17335" y="106804"/>
                    <a:pt x="13811" y="106899"/>
                    <a:pt x="10286" y="106613"/>
                  </a:cubicBezTo>
                  <a:cubicBezTo>
                    <a:pt x="3809" y="106042"/>
                    <a:pt x="190" y="102327"/>
                    <a:pt x="95" y="95755"/>
                  </a:cubicBezTo>
                  <a:cubicBezTo>
                    <a:pt x="-1" y="89182"/>
                    <a:pt x="3524" y="85563"/>
                    <a:pt x="10001" y="84610"/>
                  </a:cubicBezTo>
                  <a:cubicBezTo>
                    <a:pt x="15716" y="83753"/>
                    <a:pt x="23050" y="87277"/>
                    <a:pt x="26669" y="82515"/>
                  </a:cubicBezTo>
                  <a:cubicBezTo>
                    <a:pt x="30479" y="77562"/>
                    <a:pt x="27908" y="70037"/>
                    <a:pt x="28003" y="63655"/>
                  </a:cubicBezTo>
                  <a:cubicBezTo>
                    <a:pt x="28193" y="47844"/>
                    <a:pt x="28003" y="32032"/>
                    <a:pt x="28098" y="16221"/>
                  </a:cubicBezTo>
                  <a:cubicBezTo>
                    <a:pt x="28193" y="4886"/>
                    <a:pt x="32099" y="314"/>
                    <a:pt x="43148" y="409"/>
                  </a:cubicBezTo>
                  <a:cubicBezTo>
                    <a:pt x="58292" y="505"/>
                    <a:pt x="73628" y="-1210"/>
                    <a:pt x="88677" y="1743"/>
                  </a:cubicBezTo>
                  <a:cubicBezTo>
                    <a:pt x="114680" y="6791"/>
                    <a:pt x="134302" y="31175"/>
                    <a:pt x="132206" y="55750"/>
                  </a:cubicBezTo>
                  <a:cubicBezTo>
                    <a:pt x="129635" y="86039"/>
                    <a:pt x="108108" y="106518"/>
                    <a:pt x="78866" y="106708"/>
                  </a:cubicBezTo>
                  <a:cubicBezTo>
                    <a:pt x="72104" y="106708"/>
                    <a:pt x="65436" y="106804"/>
                    <a:pt x="58673" y="106708"/>
                  </a:cubicBezTo>
                  <a:cubicBezTo>
                    <a:pt x="54006" y="106613"/>
                    <a:pt x="51625" y="108328"/>
                    <a:pt x="51625" y="113281"/>
                  </a:cubicBezTo>
                  <a:cubicBezTo>
                    <a:pt x="51720" y="118138"/>
                    <a:pt x="53911" y="120234"/>
                    <a:pt x="58578" y="120234"/>
                  </a:cubicBezTo>
                  <a:cubicBezTo>
                    <a:pt x="70865" y="120234"/>
                    <a:pt x="83153" y="120139"/>
                    <a:pt x="95440" y="120329"/>
                  </a:cubicBezTo>
                  <a:cubicBezTo>
                    <a:pt x="99821" y="120424"/>
                    <a:pt x="104298" y="120615"/>
                    <a:pt x="108489" y="121567"/>
                  </a:cubicBezTo>
                  <a:cubicBezTo>
                    <a:pt x="114395" y="122901"/>
                    <a:pt x="117347" y="127187"/>
                    <a:pt x="116966" y="133188"/>
                  </a:cubicBezTo>
                  <a:cubicBezTo>
                    <a:pt x="116585" y="139284"/>
                    <a:pt x="113061" y="143094"/>
                    <a:pt x="106965" y="143380"/>
                  </a:cubicBezTo>
                  <a:cubicBezTo>
                    <a:pt x="98488" y="143761"/>
                    <a:pt x="90011" y="143475"/>
                    <a:pt x="81533" y="143475"/>
                  </a:cubicBezTo>
                  <a:cubicBezTo>
                    <a:pt x="81533" y="143475"/>
                    <a:pt x="81533" y="143570"/>
                    <a:pt x="81533" y="143570"/>
                  </a:cubicBezTo>
                  <a:close/>
                  <a:moveTo>
                    <a:pt x="51720" y="54321"/>
                  </a:moveTo>
                  <a:cubicBezTo>
                    <a:pt x="51720" y="61941"/>
                    <a:pt x="51815" y="69466"/>
                    <a:pt x="51720" y="77086"/>
                  </a:cubicBezTo>
                  <a:cubicBezTo>
                    <a:pt x="51625" y="82229"/>
                    <a:pt x="53720" y="84610"/>
                    <a:pt x="59054" y="84325"/>
                  </a:cubicBezTo>
                  <a:cubicBezTo>
                    <a:pt x="67817" y="83944"/>
                    <a:pt x="76485" y="84801"/>
                    <a:pt x="85248" y="82801"/>
                  </a:cubicBezTo>
                  <a:cubicBezTo>
                    <a:pt x="99536" y="79467"/>
                    <a:pt x="110013" y="66227"/>
                    <a:pt x="109061" y="52321"/>
                  </a:cubicBezTo>
                  <a:cubicBezTo>
                    <a:pt x="107918" y="36985"/>
                    <a:pt x="95916" y="24793"/>
                    <a:pt x="80676" y="24031"/>
                  </a:cubicBezTo>
                  <a:cubicBezTo>
                    <a:pt x="73723" y="23650"/>
                    <a:pt x="66674" y="24127"/>
                    <a:pt x="59626" y="23841"/>
                  </a:cubicBezTo>
                  <a:cubicBezTo>
                    <a:pt x="54006" y="23650"/>
                    <a:pt x="51625" y="25841"/>
                    <a:pt x="51815" y="31556"/>
                  </a:cubicBezTo>
                  <a:cubicBezTo>
                    <a:pt x="51911" y="39176"/>
                    <a:pt x="51720" y="46796"/>
                    <a:pt x="51720" y="5432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82" name="Google Shape;582;p31"/>
          <p:cNvGrpSpPr/>
          <p:nvPr/>
        </p:nvGrpSpPr>
        <p:grpSpPr>
          <a:xfrm>
            <a:off x="5182337" y="1535832"/>
            <a:ext cx="543372" cy="639284"/>
            <a:chOff x="2226192" y="2996844"/>
            <a:chExt cx="736676" cy="866943"/>
          </a:xfrm>
        </p:grpSpPr>
        <p:sp>
          <p:nvSpPr>
            <p:cNvPr id="583" name="Google Shape;583;p31"/>
            <p:cNvSpPr/>
            <p:nvPr/>
          </p:nvSpPr>
          <p:spPr>
            <a:xfrm>
              <a:off x="2226192" y="2996844"/>
              <a:ext cx="736676" cy="866943"/>
            </a:xfrm>
            <a:custGeom>
              <a:avLst/>
              <a:gdLst/>
              <a:ahLst/>
              <a:cxnLst/>
              <a:rect l="l" t="t" r="r" b="b"/>
              <a:pathLst>
                <a:path w="736676" h="866943" extrusionOk="0">
                  <a:moveTo>
                    <a:pt x="438531" y="246132"/>
                  </a:moveTo>
                  <a:cubicBezTo>
                    <a:pt x="438531" y="294805"/>
                    <a:pt x="438531" y="343382"/>
                    <a:pt x="438531" y="392055"/>
                  </a:cubicBezTo>
                  <a:cubicBezTo>
                    <a:pt x="438531" y="403199"/>
                    <a:pt x="439865" y="403961"/>
                    <a:pt x="450818" y="402437"/>
                  </a:cubicBezTo>
                  <a:cubicBezTo>
                    <a:pt x="490442" y="397008"/>
                    <a:pt x="529971" y="396436"/>
                    <a:pt x="569786" y="400723"/>
                  </a:cubicBezTo>
                  <a:cubicBezTo>
                    <a:pt x="605790" y="404533"/>
                    <a:pt x="640842" y="411772"/>
                    <a:pt x="674370" y="425773"/>
                  </a:cubicBezTo>
                  <a:cubicBezTo>
                    <a:pt x="683324" y="429488"/>
                    <a:pt x="691801" y="434060"/>
                    <a:pt x="699992" y="439299"/>
                  </a:cubicBezTo>
                  <a:cubicBezTo>
                    <a:pt x="724091" y="454729"/>
                    <a:pt x="737140" y="474922"/>
                    <a:pt x="736664" y="505402"/>
                  </a:cubicBezTo>
                  <a:cubicBezTo>
                    <a:pt x="735330" y="582174"/>
                    <a:pt x="735902" y="658945"/>
                    <a:pt x="736378" y="735717"/>
                  </a:cubicBezTo>
                  <a:cubicBezTo>
                    <a:pt x="736473" y="755910"/>
                    <a:pt x="728663" y="771436"/>
                    <a:pt x="714089" y="784104"/>
                  </a:cubicBezTo>
                  <a:cubicBezTo>
                    <a:pt x="690658" y="804487"/>
                    <a:pt x="662368" y="814679"/>
                    <a:pt x="632936" y="822299"/>
                  </a:cubicBezTo>
                  <a:cubicBezTo>
                    <a:pt x="591598" y="833062"/>
                    <a:pt x="549402" y="837158"/>
                    <a:pt x="506825" y="836206"/>
                  </a:cubicBezTo>
                  <a:cubicBezTo>
                    <a:pt x="472916" y="835444"/>
                    <a:pt x="439103" y="832015"/>
                    <a:pt x="406051" y="823442"/>
                  </a:cubicBezTo>
                  <a:cubicBezTo>
                    <a:pt x="400431" y="822013"/>
                    <a:pt x="396050" y="823061"/>
                    <a:pt x="391382" y="826395"/>
                  </a:cubicBezTo>
                  <a:cubicBezTo>
                    <a:pt x="348996" y="856589"/>
                    <a:pt x="301562" y="870400"/>
                    <a:pt x="249746" y="866209"/>
                  </a:cubicBezTo>
                  <a:cubicBezTo>
                    <a:pt x="149543" y="858018"/>
                    <a:pt x="73247" y="784485"/>
                    <a:pt x="56388" y="691711"/>
                  </a:cubicBezTo>
                  <a:cubicBezTo>
                    <a:pt x="54959" y="683996"/>
                    <a:pt x="52864" y="675995"/>
                    <a:pt x="53340" y="668280"/>
                  </a:cubicBezTo>
                  <a:cubicBezTo>
                    <a:pt x="54007" y="657707"/>
                    <a:pt x="49244" y="652659"/>
                    <a:pt x="40672" y="648087"/>
                  </a:cubicBezTo>
                  <a:cubicBezTo>
                    <a:pt x="28670" y="641705"/>
                    <a:pt x="18288" y="633133"/>
                    <a:pt x="10382" y="621893"/>
                  </a:cubicBezTo>
                  <a:cubicBezTo>
                    <a:pt x="3429" y="612178"/>
                    <a:pt x="0" y="601700"/>
                    <a:pt x="0" y="589794"/>
                  </a:cubicBezTo>
                  <a:cubicBezTo>
                    <a:pt x="95" y="425678"/>
                    <a:pt x="95" y="261658"/>
                    <a:pt x="0" y="97542"/>
                  </a:cubicBezTo>
                  <a:cubicBezTo>
                    <a:pt x="0" y="76492"/>
                    <a:pt x="10192" y="61442"/>
                    <a:pt x="25622" y="48964"/>
                  </a:cubicBezTo>
                  <a:cubicBezTo>
                    <a:pt x="48006" y="30867"/>
                    <a:pt x="74390" y="21437"/>
                    <a:pt x="101727" y="14198"/>
                  </a:cubicBezTo>
                  <a:cubicBezTo>
                    <a:pt x="153829" y="482"/>
                    <a:pt x="206693" y="-2375"/>
                    <a:pt x="260223" y="1720"/>
                  </a:cubicBezTo>
                  <a:cubicBezTo>
                    <a:pt x="299561" y="4673"/>
                    <a:pt x="337947" y="11817"/>
                    <a:pt x="374523" y="26962"/>
                  </a:cubicBezTo>
                  <a:cubicBezTo>
                    <a:pt x="388620" y="32772"/>
                    <a:pt x="401860" y="40297"/>
                    <a:pt x="413766" y="50012"/>
                  </a:cubicBezTo>
                  <a:cubicBezTo>
                    <a:pt x="430816" y="64014"/>
                    <a:pt x="438722" y="81635"/>
                    <a:pt x="438531" y="103733"/>
                  </a:cubicBezTo>
                  <a:cubicBezTo>
                    <a:pt x="438245" y="151168"/>
                    <a:pt x="438531" y="198697"/>
                    <a:pt x="438531" y="246132"/>
                  </a:cubicBezTo>
                  <a:close/>
                  <a:moveTo>
                    <a:pt x="455581" y="631990"/>
                  </a:moveTo>
                  <a:cubicBezTo>
                    <a:pt x="451199" y="594175"/>
                    <a:pt x="437007" y="560362"/>
                    <a:pt x="412528" y="530929"/>
                  </a:cubicBezTo>
                  <a:cubicBezTo>
                    <a:pt x="409956" y="527881"/>
                    <a:pt x="407956" y="527881"/>
                    <a:pt x="405384" y="530644"/>
                  </a:cubicBezTo>
                  <a:cubicBezTo>
                    <a:pt x="404431" y="531691"/>
                    <a:pt x="403289" y="532739"/>
                    <a:pt x="402146" y="533692"/>
                  </a:cubicBezTo>
                  <a:cubicBezTo>
                    <a:pt x="396430" y="538359"/>
                    <a:pt x="390430" y="539597"/>
                    <a:pt x="384905" y="533882"/>
                  </a:cubicBezTo>
                  <a:cubicBezTo>
                    <a:pt x="379667" y="528453"/>
                    <a:pt x="380524" y="522166"/>
                    <a:pt x="385667" y="517499"/>
                  </a:cubicBezTo>
                  <a:cubicBezTo>
                    <a:pt x="392049" y="511689"/>
                    <a:pt x="390525" y="508355"/>
                    <a:pt x="384334" y="503497"/>
                  </a:cubicBezTo>
                  <a:cubicBezTo>
                    <a:pt x="357854" y="482923"/>
                    <a:pt x="328136" y="470065"/>
                    <a:pt x="295085" y="464731"/>
                  </a:cubicBezTo>
                  <a:cubicBezTo>
                    <a:pt x="281369" y="462540"/>
                    <a:pt x="281083" y="462349"/>
                    <a:pt x="277559" y="475399"/>
                  </a:cubicBezTo>
                  <a:cubicBezTo>
                    <a:pt x="275939" y="481590"/>
                    <a:pt x="272129" y="485114"/>
                    <a:pt x="265652" y="484733"/>
                  </a:cubicBezTo>
                  <a:cubicBezTo>
                    <a:pt x="259080" y="484352"/>
                    <a:pt x="255746" y="480352"/>
                    <a:pt x="254889" y="474065"/>
                  </a:cubicBezTo>
                  <a:cubicBezTo>
                    <a:pt x="253460" y="463111"/>
                    <a:pt x="252603" y="462349"/>
                    <a:pt x="241268" y="464064"/>
                  </a:cubicBezTo>
                  <a:cubicBezTo>
                    <a:pt x="207645" y="469112"/>
                    <a:pt x="177070" y="481495"/>
                    <a:pt x="149924" y="502259"/>
                  </a:cubicBezTo>
                  <a:cubicBezTo>
                    <a:pt x="143447" y="507212"/>
                    <a:pt x="139446" y="511022"/>
                    <a:pt x="147637" y="518356"/>
                  </a:cubicBezTo>
                  <a:cubicBezTo>
                    <a:pt x="152400" y="522643"/>
                    <a:pt x="152114" y="529215"/>
                    <a:pt x="147257" y="534168"/>
                  </a:cubicBezTo>
                  <a:cubicBezTo>
                    <a:pt x="142399" y="539121"/>
                    <a:pt x="136874" y="538740"/>
                    <a:pt x="131540" y="534454"/>
                  </a:cubicBezTo>
                  <a:cubicBezTo>
                    <a:pt x="122682" y="527405"/>
                    <a:pt x="122682" y="527405"/>
                    <a:pt x="115443" y="536930"/>
                  </a:cubicBezTo>
                  <a:cubicBezTo>
                    <a:pt x="94678" y="564362"/>
                    <a:pt x="81915" y="595033"/>
                    <a:pt x="77248" y="629227"/>
                  </a:cubicBezTo>
                  <a:cubicBezTo>
                    <a:pt x="76200" y="637133"/>
                    <a:pt x="76962" y="641705"/>
                    <a:pt x="86201" y="641800"/>
                  </a:cubicBezTo>
                  <a:cubicBezTo>
                    <a:pt x="93726" y="641896"/>
                    <a:pt x="98584" y="645896"/>
                    <a:pt x="98108" y="653897"/>
                  </a:cubicBezTo>
                  <a:cubicBezTo>
                    <a:pt x="97631" y="661993"/>
                    <a:pt x="92011" y="664946"/>
                    <a:pt x="84677" y="664375"/>
                  </a:cubicBezTo>
                  <a:cubicBezTo>
                    <a:pt x="76772" y="663803"/>
                    <a:pt x="76010" y="668185"/>
                    <a:pt x="76867" y="674185"/>
                  </a:cubicBezTo>
                  <a:cubicBezTo>
                    <a:pt x="81534" y="710095"/>
                    <a:pt x="94583" y="742575"/>
                    <a:pt x="116872" y="771245"/>
                  </a:cubicBezTo>
                  <a:cubicBezTo>
                    <a:pt x="121539" y="777151"/>
                    <a:pt x="124968" y="778484"/>
                    <a:pt x="130588" y="772579"/>
                  </a:cubicBezTo>
                  <a:cubicBezTo>
                    <a:pt x="135350" y="767626"/>
                    <a:pt x="141637" y="766864"/>
                    <a:pt x="147066" y="771817"/>
                  </a:cubicBezTo>
                  <a:cubicBezTo>
                    <a:pt x="151829" y="776198"/>
                    <a:pt x="151543" y="781723"/>
                    <a:pt x="148399" y="787057"/>
                  </a:cubicBezTo>
                  <a:cubicBezTo>
                    <a:pt x="147542" y="788581"/>
                    <a:pt x="146304" y="789914"/>
                    <a:pt x="144971" y="791057"/>
                  </a:cubicBezTo>
                  <a:cubicBezTo>
                    <a:pt x="141161" y="794486"/>
                    <a:pt x="141827" y="797344"/>
                    <a:pt x="145542" y="800392"/>
                  </a:cubicBezTo>
                  <a:cubicBezTo>
                    <a:pt x="174974" y="824299"/>
                    <a:pt x="208598" y="838206"/>
                    <a:pt x="246126" y="842587"/>
                  </a:cubicBezTo>
                  <a:cubicBezTo>
                    <a:pt x="251651" y="843254"/>
                    <a:pt x="255175" y="841921"/>
                    <a:pt x="254794" y="835158"/>
                  </a:cubicBezTo>
                  <a:cubicBezTo>
                    <a:pt x="254318" y="827443"/>
                    <a:pt x="257270" y="821823"/>
                    <a:pt x="265938" y="821537"/>
                  </a:cubicBezTo>
                  <a:cubicBezTo>
                    <a:pt x="274796" y="821251"/>
                    <a:pt x="277844" y="827347"/>
                    <a:pt x="277940" y="834682"/>
                  </a:cubicBezTo>
                  <a:cubicBezTo>
                    <a:pt x="278035" y="842492"/>
                    <a:pt x="282226" y="843349"/>
                    <a:pt x="288227" y="842492"/>
                  </a:cubicBezTo>
                  <a:cubicBezTo>
                    <a:pt x="323469" y="837634"/>
                    <a:pt x="355378" y="824966"/>
                    <a:pt x="383667" y="803059"/>
                  </a:cubicBezTo>
                  <a:cubicBezTo>
                    <a:pt x="390239" y="798010"/>
                    <a:pt x="392906" y="794391"/>
                    <a:pt x="385096" y="787914"/>
                  </a:cubicBezTo>
                  <a:cubicBezTo>
                    <a:pt x="379857" y="783628"/>
                    <a:pt x="379952" y="777436"/>
                    <a:pt x="384715" y="772293"/>
                  </a:cubicBezTo>
                  <a:cubicBezTo>
                    <a:pt x="389477" y="767340"/>
                    <a:pt x="395097" y="767626"/>
                    <a:pt x="400622" y="771340"/>
                  </a:cubicBezTo>
                  <a:cubicBezTo>
                    <a:pt x="401860" y="772102"/>
                    <a:pt x="403003" y="773150"/>
                    <a:pt x="403860" y="774293"/>
                  </a:cubicBezTo>
                  <a:cubicBezTo>
                    <a:pt x="407384" y="778865"/>
                    <a:pt x="410242" y="778198"/>
                    <a:pt x="413290" y="773722"/>
                  </a:cubicBezTo>
                  <a:cubicBezTo>
                    <a:pt x="417576" y="767435"/>
                    <a:pt x="422529" y="761625"/>
                    <a:pt x="426625" y="755243"/>
                  </a:cubicBezTo>
                  <a:cubicBezTo>
                    <a:pt x="442627" y="730192"/>
                    <a:pt x="452438" y="702856"/>
                    <a:pt x="455200" y="673138"/>
                  </a:cubicBezTo>
                  <a:cubicBezTo>
                    <a:pt x="455676" y="667613"/>
                    <a:pt x="454628" y="663898"/>
                    <a:pt x="447866" y="664375"/>
                  </a:cubicBezTo>
                  <a:cubicBezTo>
                    <a:pt x="440531" y="664851"/>
                    <a:pt x="434816" y="661898"/>
                    <a:pt x="434245" y="653992"/>
                  </a:cubicBezTo>
                  <a:cubicBezTo>
                    <a:pt x="433578" y="645515"/>
                    <a:pt x="439388" y="641991"/>
                    <a:pt x="446913" y="641515"/>
                  </a:cubicBezTo>
                  <a:cubicBezTo>
                    <a:pt x="453485" y="641038"/>
                    <a:pt x="456819" y="638752"/>
                    <a:pt x="455581" y="631990"/>
                  </a:cubicBezTo>
                  <a:close/>
                  <a:moveTo>
                    <a:pt x="414814" y="221653"/>
                  </a:moveTo>
                  <a:cubicBezTo>
                    <a:pt x="393478" y="238036"/>
                    <a:pt x="371094" y="247846"/>
                    <a:pt x="347281" y="254800"/>
                  </a:cubicBezTo>
                  <a:cubicBezTo>
                    <a:pt x="289465" y="271754"/>
                    <a:pt x="230505" y="275088"/>
                    <a:pt x="170783" y="270040"/>
                  </a:cubicBezTo>
                  <a:cubicBezTo>
                    <a:pt x="158877" y="268992"/>
                    <a:pt x="146971" y="266992"/>
                    <a:pt x="135160" y="264896"/>
                  </a:cubicBezTo>
                  <a:cubicBezTo>
                    <a:pt x="128397" y="263658"/>
                    <a:pt x="125063" y="258800"/>
                    <a:pt x="126016" y="252037"/>
                  </a:cubicBezTo>
                  <a:cubicBezTo>
                    <a:pt x="126968" y="245656"/>
                    <a:pt x="131350" y="242512"/>
                    <a:pt x="137827" y="242608"/>
                  </a:cubicBezTo>
                  <a:cubicBezTo>
                    <a:pt x="141065" y="242703"/>
                    <a:pt x="144304" y="242798"/>
                    <a:pt x="147447" y="243274"/>
                  </a:cubicBezTo>
                  <a:cubicBezTo>
                    <a:pt x="200025" y="251275"/>
                    <a:pt x="252508" y="250513"/>
                    <a:pt x="304705" y="240988"/>
                  </a:cubicBezTo>
                  <a:cubicBezTo>
                    <a:pt x="335947" y="235273"/>
                    <a:pt x="366331" y="226701"/>
                    <a:pt x="393002" y="208413"/>
                  </a:cubicBezTo>
                  <a:cubicBezTo>
                    <a:pt x="402812" y="201650"/>
                    <a:pt x="412528" y="193840"/>
                    <a:pt x="413956" y="181457"/>
                  </a:cubicBezTo>
                  <a:cubicBezTo>
                    <a:pt x="415480" y="168027"/>
                    <a:pt x="414338" y="154311"/>
                    <a:pt x="414338" y="139547"/>
                  </a:cubicBezTo>
                  <a:cubicBezTo>
                    <a:pt x="404908" y="145548"/>
                    <a:pt x="396716" y="151549"/>
                    <a:pt x="387572" y="156025"/>
                  </a:cubicBezTo>
                  <a:cubicBezTo>
                    <a:pt x="350806" y="174123"/>
                    <a:pt x="311468" y="182029"/>
                    <a:pt x="270986" y="186410"/>
                  </a:cubicBezTo>
                  <a:cubicBezTo>
                    <a:pt x="227362" y="191173"/>
                    <a:pt x="183928" y="189839"/>
                    <a:pt x="140684" y="182981"/>
                  </a:cubicBezTo>
                  <a:cubicBezTo>
                    <a:pt x="99346" y="176409"/>
                    <a:pt x="59531" y="165741"/>
                    <a:pt x="23717" y="139261"/>
                  </a:cubicBezTo>
                  <a:cubicBezTo>
                    <a:pt x="23717" y="148882"/>
                    <a:pt x="24670" y="157073"/>
                    <a:pt x="23527" y="164979"/>
                  </a:cubicBezTo>
                  <a:cubicBezTo>
                    <a:pt x="20479" y="187267"/>
                    <a:pt x="32099" y="200983"/>
                    <a:pt x="49530" y="211651"/>
                  </a:cubicBezTo>
                  <a:cubicBezTo>
                    <a:pt x="51530" y="212890"/>
                    <a:pt x="53626" y="214033"/>
                    <a:pt x="55435" y="215366"/>
                  </a:cubicBezTo>
                  <a:cubicBezTo>
                    <a:pt x="61341" y="219652"/>
                    <a:pt x="62770" y="225367"/>
                    <a:pt x="59055" y="231463"/>
                  </a:cubicBezTo>
                  <a:cubicBezTo>
                    <a:pt x="55435" y="237274"/>
                    <a:pt x="49721" y="238417"/>
                    <a:pt x="43720" y="235178"/>
                  </a:cubicBezTo>
                  <a:cubicBezTo>
                    <a:pt x="38576" y="232416"/>
                    <a:pt x="33719" y="229082"/>
                    <a:pt x="28956" y="225653"/>
                  </a:cubicBezTo>
                  <a:cubicBezTo>
                    <a:pt x="25051" y="222891"/>
                    <a:pt x="23717" y="224320"/>
                    <a:pt x="23717" y="228415"/>
                  </a:cubicBezTo>
                  <a:cubicBezTo>
                    <a:pt x="23717" y="236607"/>
                    <a:pt x="24289" y="244894"/>
                    <a:pt x="23527" y="252990"/>
                  </a:cubicBezTo>
                  <a:cubicBezTo>
                    <a:pt x="22003" y="269278"/>
                    <a:pt x="29813" y="280422"/>
                    <a:pt x="42101" y="289375"/>
                  </a:cubicBezTo>
                  <a:cubicBezTo>
                    <a:pt x="54007" y="298138"/>
                    <a:pt x="67056" y="304711"/>
                    <a:pt x="80867" y="309664"/>
                  </a:cubicBezTo>
                  <a:cubicBezTo>
                    <a:pt x="125730" y="325951"/>
                    <a:pt x="172307" y="331285"/>
                    <a:pt x="219742" y="331190"/>
                  </a:cubicBezTo>
                  <a:cubicBezTo>
                    <a:pt x="266319" y="331095"/>
                    <a:pt x="312039" y="326047"/>
                    <a:pt x="356045" y="309949"/>
                  </a:cubicBezTo>
                  <a:cubicBezTo>
                    <a:pt x="372904" y="303758"/>
                    <a:pt x="389001" y="296233"/>
                    <a:pt x="402336" y="283660"/>
                  </a:cubicBezTo>
                  <a:cubicBezTo>
                    <a:pt x="408718" y="277660"/>
                    <a:pt x="414052" y="270706"/>
                    <a:pt x="414528" y="261943"/>
                  </a:cubicBezTo>
                  <a:cubicBezTo>
                    <a:pt x="415385" y="249275"/>
                    <a:pt x="414814" y="236416"/>
                    <a:pt x="414814" y="221653"/>
                  </a:cubicBezTo>
                  <a:close/>
                  <a:moveTo>
                    <a:pt x="216884" y="23818"/>
                  </a:moveTo>
                  <a:cubicBezTo>
                    <a:pt x="193262" y="23247"/>
                    <a:pt x="166687" y="24961"/>
                    <a:pt x="140399" y="29629"/>
                  </a:cubicBezTo>
                  <a:cubicBezTo>
                    <a:pt x="107061" y="35629"/>
                    <a:pt x="74486" y="43726"/>
                    <a:pt x="45815" y="62871"/>
                  </a:cubicBezTo>
                  <a:cubicBezTo>
                    <a:pt x="16383" y="82492"/>
                    <a:pt x="16288" y="105733"/>
                    <a:pt x="45434" y="125926"/>
                  </a:cubicBezTo>
                  <a:cubicBezTo>
                    <a:pt x="46196" y="126403"/>
                    <a:pt x="46958" y="126879"/>
                    <a:pt x="47625" y="127355"/>
                  </a:cubicBezTo>
                  <a:cubicBezTo>
                    <a:pt x="66961" y="140119"/>
                    <a:pt x="88487" y="147643"/>
                    <a:pt x="110776" y="153073"/>
                  </a:cubicBezTo>
                  <a:cubicBezTo>
                    <a:pt x="158306" y="164788"/>
                    <a:pt x="206597" y="167646"/>
                    <a:pt x="255365" y="164122"/>
                  </a:cubicBezTo>
                  <a:cubicBezTo>
                    <a:pt x="290894" y="161550"/>
                    <a:pt x="325660" y="155644"/>
                    <a:pt x="358997" y="142976"/>
                  </a:cubicBezTo>
                  <a:cubicBezTo>
                    <a:pt x="374904" y="136880"/>
                    <a:pt x="390335" y="129641"/>
                    <a:pt x="402717" y="117449"/>
                  </a:cubicBezTo>
                  <a:cubicBezTo>
                    <a:pt x="418719" y="101733"/>
                    <a:pt x="418529" y="86874"/>
                    <a:pt x="402336" y="71158"/>
                  </a:cubicBezTo>
                  <a:cubicBezTo>
                    <a:pt x="390049" y="59347"/>
                    <a:pt x="375095" y="51917"/>
                    <a:pt x="359378" y="46012"/>
                  </a:cubicBezTo>
                  <a:cubicBezTo>
                    <a:pt x="314516" y="29152"/>
                    <a:pt x="267748" y="23342"/>
                    <a:pt x="216884" y="23818"/>
                  </a:cubicBezTo>
                  <a:close/>
                  <a:moveTo>
                    <a:pt x="351187" y="456539"/>
                  </a:moveTo>
                  <a:cubicBezTo>
                    <a:pt x="399002" y="478637"/>
                    <a:pt x="434054" y="511879"/>
                    <a:pt x="457581" y="557123"/>
                  </a:cubicBezTo>
                  <a:cubicBezTo>
                    <a:pt x="459105" y="560076"/>
                    <a:pt x="461581" y="560933"/>
                    <a:pt x="464725" y="561219"/>
                  </a:cubicBezTo>
                  <a:cubicBezTo>
                    <a:pt x="514826" y="565315"/>
                    <a:pt x="564737" y="564838"/>
                    <a:pt x="613982" y="553885"/>
                  </a:cubicBezTo>
                  <a:cubicBezTo>
                    <a:pt x="642938" y="547503"/>
                    <a:pt x="671227" y="538835"/>
                    <a:pt x="695325" y="520452"/>
                  </a:cubicBezTo>
                  <a:cubicBezTo>
                    <a:pt x="718280" y="502926"/>
                    <a:pt x="718185" y="482542"/>
                    <a:pt x="695611" y="464826"/>
                  </a:cubicBezTo>
                  <a:cubicBezTo>
                    <a:pt x="680180" y="452729"/>
                    <a:pt x="662464" y="444919"/>
                    <a:pt x="643890" y="439299"/>
                  </a:cubicBezTo>
                  <a:cubicBezTo>
                    <a:pt x="569690" y="417010"/>
                    <a:pt x="494729" y="416153"/>
                    <a:pt x="419291" y="431584"/>
                  </a:cubicBezTo>
                  <a:cubicBezTo>
                    <a:pt x="396050" y="436346"/>
                    <a:pt x="373571" y="443395"/>
                    <a:pt x="351187" y="456539"/>
                  </a:cubicBezTo>
                  <a:close/>
                  <a:moveTo>
                    <a:pt x="414909" y="304425"/>
                  </a:moveTo>
                  <a:cubicBezTo>
                    <a:pt x="401288" y="314807"/>
                    <a:pt x="388144" y="322522"/>
                    <a:pt x="374047" y="328237"/>
                  </a:cubicBezTo>
                  <a:cubicBezTo>
                    <a:pt x="330994" y="345859"/>
                    <a:pt x="285655" y="352717"/>
                    <a:pt x="239554" y="354526"/>
                  </a:cubicBezTo>
                  <a:cubicBezTo>
                    <a:pt x="212408" y="355574"/>
                    <a:pt x="185166" y="355003"/>
                    <a:pt x="158115" y="351288"/>
                  </a:cubicBezTo>
                  <a:cubicBezTo>
                    <a:pt x="112586" y="345192"/>
                    <a:pt x="68104" y="335762"/>
                    <a:pt x="29432" y="308806"/>
                  </a:cubicBezTo>
                  <a:cubicBezTo>
                    <a:pt x="25336" y="305949"/>
                    <a:pt x="23717" y="306806"/>
                    <a:pt x="23813" y="311664"/>
                  </a:cubicBezTo>
                  <a:cubicBezTo>
                    <a:pt x="23813" y="321284"/>
                    <a:pt x="24098" y="331000"/>
                    <a:pt x="23717" y="340620"/>
                  </a:cubicBezTo>
                  <a:cubicBezTo>
                    <a:pt x="23432" y="350050"/>
                    <a:pt x="27051" y="357670"/>
                    <a:pt x="33338" y="364337"/>
                  </a:cubicBezTo>
                  <a:cubicBezTo>
                    <a:pt x="43910" y="375386"/>
                    <a:pt x="56959" y="382530"/>
                    <a:pt x="70675" y="388435"/>
                  </a:cubicBezTo>
                  <a:cubicBezTo>
                    <a:pt x="105727" y="403580"/>
                    <a:pt x="142875" y="410343"/>
                    <a:pt x="180594" y="413010"/>
                  </a:cubicBezTo>
                  <a:cubicBezTo>
                    <a:pt x="220028" y="415772"/>
                    <a:pt x="259556" y="414915"/>
                    <a:pt x="298609" y="407962"/>
                  </a:cubicBezTo>
                  <a:cubicBezTo>
                    <a:pt x="331089" y="402247"/>
                    <a:pt x="362712" y="393960"/>
                    <a:pt x="390811" y="375767"/>
                  </a:cubicBezTo>
                  <a:cubicBezTo>
                    <a:pt x="402527" y="368147"/>
                    <a:pt x="413385" y="359003"/>
                    <a:pt x="414623" y="343858"/>
                  </a:cubicBezTo>
                  <a:cubicBezTo>
                    <a:pt x="415671" y="331571"/>
                    <a:pt x="414909" y="318903"/>
                    <a:pt x="414909" y="304425"/>
                  </a:cubicBezTo>
                  <a:close/>
                  <a:moveTo>
                    <a:pt x="711994" y="703141"/>
                  </a:moveTo>
                  <a:cubicBezTo>
                    <a:pt x="696373" y="715238"/>
                    <a:pt x="680847" y="723334"/>
                    <a:pt x="664274" y="729335"/>
                  </a:cubicBezTo>
                  <a:cubicBezTo>
                    <a:pt x="611219" y="748576"/>
                    <a:pt x="556355" y="754386"/>
                    <a:pt x="500348" y="752481"/>
                  </a:cubicBezTo>
                  <a:cubicBezTo>
                    <a:pt x="488632" y="752100"/>
                    <a:pt x="476917" y="752100"/>
                    <a:pt x="465296" y="750385"/>
                  </a:cubicBezTo>
                  <a:cubicBezTo>
                    <a:pt x="459677" y="749623"/>
                    <a:pt x="456057" y="751433"/>
                    <a:pt x="453200" y="756672"/>
                  </a:cubicBezTo>
                  <a:cubicBezTo>
                    <a:pt x="445294" y="771436"/>
                    <a:pt x="435388" y="784866"/>
                    <a:pt x="424053" y="797153"/>
                  </a:cubicBezTo>
                  <a:cubicBezTo>
                    <a:pt x="419767" y="801820"/>
                    <a:pt x="421291" y="802963"/>
                    <a:pt x="426625" y="804011"/>
                  </a:cubicBezTo>
                  <a:cubicBezTo>
                    <a:pt x="445580" y="807440"/>
                    <a:pt x="464725" y="810012"/>
                    <a:pt x="483965" y="811345"/>
                  </a:cubicBezTo>
                  <a:cubicBezTo>
                    <a:pt x="538163" y="815155"/>
                    <a:pt x="591503" y="810774"/>
                    <a:pt x="643604" y="794677"/>
                  </a:cubicBezTo>
                  <a:cubicBezTo>
                    <a:pt x="664083" y="788390"/>
                    <a:pt x="683800" y="780103"/>
                    <a:pt x="699897" y="765149"/>
                  </a:cubicBezTo>
                  <a:cubicBezTo>
                    <a:pt x="705517" y="759910"/>
                    <a:pt x="711327" y="754195"/>
                    <a:pt x="711803" y="746194"/>
                  </a:cubicBezTo>
                  <a:cubicBezTo>
                    <a:pt x="712565" y="732669"/>
                    <a:pt x="711994" y="718953"/>
                    <a:pt x="711994" y="703141"/>
                  </a:cubicBezTo>
                  <a:close/>
                  <a:moveTo>
                    <a:pt x="518446" y="669518"/>
                  </a:moveTo>
                  <a:cubicBezTo>
                    <a:pt x="508826" y="669518"/>
                    <a:pt x="499110" y="669899"/>
                    <a:pt x="489490" y="669423"/>
                  </a:cubicBezTo>
                  <a:cubicBezTo>
                    <a:pt x="482822" y="669137"/>
                    <a:pt x="479489" y="670375"/>
                    <a:pt x="478727" y="678091"/>
                  </a:cubicBezTo>
                  <a:cubicBezTo>
                    <a:pt x="477488" y="691426"/>
                    <a:pt x="474440" y="704665"/>
                    <a:pt x="470345" y="717524"/>
                  </a:cubicBezTo>
                  <a:cubicBezTo>
                    <a:pt x="467297" y="727430"/>
                    <a:pt x="467678" y="727811"/>
                    <a:pt x="477869" y="728383"/>
                  </a:cubicBezTo>
                  <a:cubicBezTo>
                    <a:pt x="501491" y="729811"/>
                    <a:pt x="525113" y="730383"/>
                    <a:pt x="548831" y="728668"/>
                  </a:cubicBezTo>
                  <a:cubicBezTo>
                    <a:pt x="584645" y="726192"/>
                    <a:pt x="619697" y="720763"/>
                    <a:pt x="653510" y="708475"/>
                  </a:cubicBezTo>
                  <a:cubicBezTo>
                    <a:pt x="671132" y="702094"/>
                    <a:pt x="688086" y="694093"/>
                    <a:pt x="701802" y="680567"/>
                  </a:cubicBezTo>
                  <a:cubicBezTo>
                    <a:pt x="709041" y="673423"/>
                    <a:pt x="713042" y="665137"/>
                    <a:pt x="712470" y="654659"/>
                  </a:cubicBezTo>
                  <a:cubicBezTo>
                    <a:pt x="711994" y="646182"/>
                    <a:pt x="712470" y="637705"/>
                    <a:pt x="712375" y="629227"/>
                  </a:cubicBezTo>
                  <a:cubicBezTo>
                    <a:pt x="712375" y="626941"/>
                    <a:pt x="713423" y="623989"/>
                    <a:pt x="711232" y="622655"/>
                  </a:cubicBezTo>
                  <a:cubicBezTo>
                    <a:pt x="708851" y="621131"/>
                    <a:pt x="707041" y="623989"/>
                    <a:pt x="705231" y="625227"/>
                  </a:cubicBezTo>
                  <a:cubicBezTo>
                    <a:pt x="690753" y="635419"/>
                    <a:pt x="674942" y="642943"/>
                    <a:pt x="658178" y="648563"/>
                  </a:cubicBezTo>
                  <a:cubicBezTo>
                    <a:pt x="612934" y="663994"/>
                    <a:pt x="566261" y="670090"/>
                    <a:pt x="518446" y="669518"/>
                  </a:cubicBezTo>
                  <a:close/>
                  <a:moveTo>
                    <a:pt x="533305" y="645896"/>
                  </a:moveTo>
                  <a:cubicBezTo>
                    <a:pt x="561975" y="645801"/>
                    <a:pt x="588264" y="642467"/>
                    <a:pt x="614363" y="636657"/>
                  </a:cubicBezTo>
                  <a:cubicBezTo>
                    <a:pt x="642461" y="630370"/>
                    <a:pt x="669798" y="621988"/>
                    <a:pt x="693611" y="604748"/>
                  </a:cubicBezTo>
                  <a:cubicBezTo>
                    <a:pt x="706184" y="595699"/>
                    <a:pt x="714280" y="584365"/>
                    <a:pt x="712661" y="567696"/>
                  </a:cubicBezTo>
                  <a:cubicBezTo>
                    <a:pt x="711899" y="560171"/>
                    <a:pt x="712565" y="552456"/>
                    <a:pt x="712470" y="544836"/>
                  </a:cubicBezTo>
                  <a:cubicBezTo>
                    <a:pt x="712470" y="542931"/>
                    <a:pt x="713327" y="540359"/>
                    <a:pt x="710946" y="539407"/>
                  </a:cubicBezTo>
                  <a:cubicBezTo>
                    <a:pt x="709136" y="538645"/>
                    <a:pt x="707803" y="540454"/>
                    <a:pt x="706374" y="541407"/>
                  </a:cubicBezTo>
                  <a:cubicBezTo>
                    <a:pt x="685133" y="556552"/>
                    <a:pt x="661130" y="565981"/>
                    <a:pt x="636080" y="572363"/>
                  </a:cubicBezTo>
                  <a:cubicBezTo>
                    <a:pt x="584359" y="585603"/>
                    <a:pt x="531781" y="589794"/>
                    <a:pt x="478631" y="585127"/>
                  </a:cubicBezTo>
                  <a:cubicBezTo>
                    <a:pt x="471297" y="584460"/>
                    <a:pt x="469487" y="585984"/>
                    <a:pt x="471773" y="593604"/>
                  </a:cubicBezTo>
                  <a:cubicBezTo>
                    <a:pt x="476250" y="608177"/>
                    <a:pt x="479393" y="623036"/>
                    <a:pt x="479489" y="638371"/>
                  </a:cubicBezTo>
                  <a:cubicBezTo>
                    <a:pt x="479489" y="643801"/>
                    <a:pt x="482155" y="645515"/>
                    <a:pt x="487109" y="645515"/>
                  </a:cubicBezTo>
                  <a:cubicBezTo>
                    <a:pt x="503111" y="645706"/>
                    <a:pt x="519208" y="647611"/>
                    <a:pt x="533305" y="645896"/>
                  </a:cubicBezTo>
                  <a:close/>
                  <a:moveTo>
                    <a:pt x="414909" y="387388"/>
                  </a:moveTo>
                  <a:cubicBezTo>
                    <a:pt x="394716" y="402913"/>
                    <a:pt x="373285" y="412724"/>
                    <a:pt x="350520" y="419677"/>
                  </a:cubicBezTo>
                  <a:cubicBezTo>
                    <a:pt x="292799" y="437299"/>
                    <a:pt x="233839" y="440728"/>
                    <a:pt x="174117" y="435679"/>
                  </a:cubicBezTo>
                  <a:cubicBezTo>
                    <a:pt x="122682" y="431298"/>
                    <a:pt x="72581" y="421773"/>
                    <a:pt x="28956" y="391483"/>
                  </a:cubicBezTo>
                  <a:cubicBezTo>
                    <a:pt x="25241" y="388912"/>
                    <a:pt x="23717" y="389864"/>
                    <a:pt x="23813" y="394150"/>
                  </a:cubicBezTo>
                  <a:cubicBezTo>
                    <a:pt x="23813" y="401199"/>
                    <a:pt x="24575" y="408343"/>
                    <a:pt x="23622" y="415201"/>
                  </a:cubicBezTo>
                  <a:cubicBezTo>
                    <a:pt x="21050" y="435584"/>
                    <a:pt x="31337" y="448538"/>
                    <a:pt x="47149" y="458730"/>
                  </a:cubicBezTo>
                  <a:cubicBezTo>
                    <a:pt x="70104" y="473589"/>
                    <a:pt x="95726" y="481495"/>
                    <a:pt x="122111" y="487591"/>
                  </a:cubicBezTo>
                  <a:cubicBezTo>
                    <a:pt x="127349" y="488829"/>
                    <a:pt x="130874" y="487781"/>
                    <a:pt x="134969" y="484638"/>
                  </a:cubicBezTo>
                  <a:cubicBezTo>
                    <a:pt x="186690" y="444823"/>
                    <a:pt x="244983" y="431584"/>
                    <a:pt x="308705" y="443585"/>
                  </a:cubicBezTo>
                  <a:cubicBezTo>
                    <a:pt x="319373" y="445585"/>
                    <a:pt x="327184" y="444442"/>
                    <a:pt x="336137" y="438442"/>
                  </a:cubicBezTo>
                  <a:cubicBezTo>
                    <a:pt x="357473" y="424059"/>
                    <a:pt x="381953" y="416534"/>
                    <a:pt x="406718" y="410248"/>
                  </a:cubicBezTo>
                  <a:cubicBezTo>
                    <a:pt x="410337" y="409295"/>
                    <a:pt x="414719" y="409200"/>
                    <a:pt x="414909" y="404056"/>
                  </a:cubicBezTo>
                  <a:cubicBezTo>
                    <a:pt x="415004" y="399103"/>
                    <a:pt x="414909" y="393865"/>
                    <a:pt x="414909" y="387388"/>
                  </a:cubicBezTo>
                  <a:close/>
                  <a:moveTo>
                    <a:pt x="23717" y="470731"/>
                  </a:moveTo>
                  <a:cubicBezTo>
                    <a:pt x="23717" y="482257"/>
                    <a:pt x="24479" y="491591"/>
                    <a:pt x="23527" y="500830"/>
                  </a:cubicBezTo>
                  <a:cubicBezTo>
                    <a:pt x="22003" y="516642"/>
                    <a:pt x="28861" y="527881"/>
                    <a:pt x="40672" y="537121"/>
                  </a:cubicBezTo>
                  <a:cubicBezTo>
                    <a:pt x="49530" y="543979"/>
                    <a:pt x="59246" y="549313"/>
                    <a:pt x="69437" y="553980"/>
                  </a:cubicBezTo>
                  <a:cubicBezTo>
                    <a:pt x="73628" y="555885"/>
                    <a:pt x="76295" y="555504"/>
                    <a:pt x="78676" y="551122"/>
                  </a:cubicBezTo>
                  <a:cubicBezTo>
                    <a:pt x="85725" y="537883"/>
                    <a:pt x="94202" y="525595"/>
                    <a:pt x="104108" y="514261"/>
                  </a:cubicBezTo>
                  <a:cubicBezTo>
                    <a:pt x="108013" y="509784"/>
                    <a:pt x="106204" y="507974"/>
                    <a:pt x="101346" y="506641"/>
                  </a:cubicBezTo>
                  <a:cubicBezTo>
                    <a:pt x="74200" y="499402"/>
                    <a:pt x="48482" y="489400"/>
                    <a:pt x="23717" y="470731"/>
                  </a:cubicBezTo>
                  <a:close/>
                  <a:moveTo>
                    <a:pt x="53816" y="628846"/>
                  </a:moveTo>
                  <a:cubicBezTo>
                    <a:pt x="56197" y="612749"/>
                    <a:pt x="59246" y="598176"/>
                    <a:pt x="64103" y="583984"/>
                  </a:cubicBezTo>
                  <a:cubicBezTo>
                    <a:pt x="65341" y="580459"/>
                    <a:pt x="65246" y="577602"/>
                    <a:pt x="61436" y="575887"/>
                  </a:cubicBezTo>
                  <a:cubicBezTo>
                    <a:pt x="48673" y="570268"/>
                    <a:pt x="36576" y="563314"/>
                    <a:pt x="23717" y="553789"/>
                  </a:cubicBezTo>
                  <a:cubicBezTo>
                    <a:pt x="23717" y="564267"/>
                    <a:pt x="24575" y="573030"/>
                    <a:pt x="23527" y="581602"/>
                  </a:cubicBezTo>
                  <a:cubicBezTo>
                    <a:pt x="20860" y="605320"/>
                    <a:pt x="35338" y="617416"/>
                    <a:pt x="53816" y="62884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Google Shape;584;p31"/>
            <p:cNvSpPr/>
            <p:nvPr/>
          </p:nvSpPr>
          <p:spPr>
            <a:xfrm>
              <a:off x="2336543" y="3493989"/>
              <a:ext cx="312497" cy="311664"/>
            </a:xfrm>
            <a:custGeom>
              <a:avLst/>
              <a:gdLst/>
              <a:ahLst/>
              <a:cxnLst/>
              <a:rect l="l" t="t" r="r" b="b"/>
              <a:pathLst>
                <a:path w="312497" h="311664" extrusionOk="0">
                  <a:moveTo>
                    <a:pt x="23856" y="155228"/>
                  </a:moveTo>
                  <a:cubicBezTo>
                    <a:pt x="24046" y="221903"/>
                    <a:pt x="71004" y="277148"/>
                    <a:pt x="135870" y="286863"/>
                  </a:cubicBezTo>
                  <a:cubicBezTo>
                    <a:pt x="161206" y="290673"/>
                    <a:pt x="186066" y="287911"/>
                    <a:pt x="209688" y="277148"/>
                  </a:cubicBezTo>
                  <a:cubicBezTo>
                    <a:pt x="212641" y="275814"/>
                    <a:pt x="215594" y="274195"/>
                    <a:pt x="218737" y="273814"/>
                  </a:cubicBezTo>
                  <a:cubicBezTo>
                    <a:pt x="224643" y="272957"/>
                    <a:pt x="229119" y="275909"/>
                    <a:pt x="231120" y="281434"/>
                  </a:cubicBezTo>
                  <a:cubicBezTo>
                    <a:pt x="233310" y="287625"/>
                    <a:pt x="230834" y="292483"/>
                    <a:pt x="225309" y="295531"/>
                  </a:cubicBezTo>
                  <a:cubicBezTo>
                    <a:pt x="212546" y="302389"/>
                    <a:pt x="198925" y="306866"/>
                    <a:pt x="184733" y="309247"/>
                  </a:cubicBezTo>
                  <a:cubicBezTo>
                    <a:pt x="99484" y="323725"/>
                    <a:pt x="22332" y="271909"/>
                    <a:pt x="3567" y="187898"/>
                  </a:cubicBezTo>
                  <a:cubicBezTo>
                    <a:pt x="-15197" y="104078"/>
                    <a:pt x="42144" y="17877"/>
                    <a:pt x="126726" y="2637"/>
                  </a:cubicBezTo>
                  <a:cubicBezTo>
                    <a:pt x="215213" y="-13270"/>
                    <a:pt x="296747" y="44357"/>
                    <a:pt x="310653" y="133130"/>
                  </a:cubicBezTo>
                  <a:cubicBezTo>
                    <a:pt x="315606" y="164657"/>
                    <a:pt x="310463" y="194947"/>
                    <a:pt x="296652" y="223712"/>
                  </a:cubicBezTo>
                  <a:cubicBezTo>
                    <a:pt x="291508" y="234476"/>
                    <a:pt x="285698" y="237714"/>
                    <a:pt x="278840" y="234095"/>
                  </a:cubicBezTo>
                  <a:cubicBezTo>
                    <a:pt x="271601" y="230285"/>
                    <a:pt x="270744" y="224379"/>
                    <a:pt x="275506" y="213711"/>
                  </a:cubicBezTo>
                  <a:cubicBezTo>
                    <a:pt x="297985" y="164181"/>
                    <a:pt x="293604" y="116651"/>
                    <a:pt x="260171" y="74075"/>
                  </a:cubicBezTo>
                  <a:cubicBezTo>
                    <a:pt x="225976" y="30545"/>
                    <a:pt x="179399" y="14353"/>
                    <a:pt x="125583" y="27212"/>
                  </a:cubicBezTo>
                  <a:cubicBezTo>
                    <a:pt x="72147" y="39975"/>
                    <a:pt x="39286" y="75313"/>
                    <a:pt x="26332" y="128939"/>
                  </a:cubicBezTo>
                  <a:cubicBezTo>
                    <a:pt x="24046" y="137797"/>
                    <a:pt x="24237" y="146846"/>
                    <a:pt x="23856" y="15522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31"/>
            <p:cNvSpPr/>
            <p:nvPr/>
          </p:nvSpPr>
          <p:spPr>
            <a:xfrm>
              <a:off x="2424884" y="3554510"/>
              <a:ext cx="132359" cy="181794"/>
            </a:xfrm>
            <a:custGeom>
              <a:avLst/>
              <a:gdLst/>
              <a:ahLst/>
              <a:cxnLst/>
              <a:rect l="l" t="t" r="r" b="b"/>
              <a:pathLst>
                <a:path w="132359" h="181794" extrusionOk="0">
                  <a:moveTo>
                    <a:pt x="81533" y="143570"/>
                  </a:moveTo>
                  <a:cubicBezTo>
                    <a:pt x="74771" y="143570"/>
                    <a:pt x="68008" y="144046"/>
                    <a:pt x="61340" y="143475"/>
                  </a:cubicBezTo>
                  <a:cubicBezTo>
                    <a:pt x="53244" y="142808"/>
                    <a:pt x="50958" y="146428"/>
                    <a:pt x="51530" y="153762"/>
                  </a:cubicBezTo>
                  <a:cubicBezTo>
                    <a:pt x="51911" y="159001"/>
                    <a:pt x="51815" y="164335"/>
                    <a:pt x="51244" y="169573"/>
                  </a:cubicBezTo>
                  <a:cubicBezTo>
                    <a:pt x="50482" y="176717"/>
                    <a:pt x="46958" y="182242"/>
                    <a:pt x="39052" y="181765"/>
                  </a:cubicBezTo>
                  <a:cubicBezTo>
                    <a:pt x="31337" y="181289"/>
                    <a:pt x="28003" y="176050"/>
                    <a:pt x="28098" y="168526"/>
                  </a:cubicBezTo>
                  <a:cubicBezTo>
                    <a:pt x="28193" y="163287"/>
                    <a:pt x="27812" y="157953"/>
                    <a:pt x="28193" y="152714"/>
                  </a:cubicBezTo>
                  <a:cubicBezTo>
                    <a:pt x="28670" y="146047"/>
                    <a:pt x="26574" y="142618"/>
                    <a:pt x="19335" y="143570"/>
                  </a:cubicBezTo>
                  <a:cubicBezTo>
                    <a:pt x="16478" y="143951"/>
                    <a:pt x="13430" y="143761"/>
                    <a:pt x="10572" y="143475"/>
                  </a:cubicBezTo>
                  <a:cubicBezTo>
                    <a:pt x="4571" y="142999"/>
                    <a:pt x="761" y="139855"/>
                    <a:pt x="95" y="133759"/>
                  </a:cubicBezTo>
                  <a:cubicBezTo>
                    <a:pt x="-572" y="127282"/>
                    <a:pt x="2285" y="122901"/>
                    <a:pt x="8762" y="121472"/>
                  </a:cubicBezTo>
                  <a:cubicBezTo>
                    <a:pt x="12763" y="120615"/>
                    <a:pt x="16859" y="120329"/>
                    <a:pt x="20954" y="120329"/>
                  </a:cubicBezTo>
                  <a:cubicBezTo>
                    <a:pt x="26193" y="120329"/>
                    <a:pt x="28193" y="118043"/>
                    <a:pt x="28193" y="112804"/>
                  </a:cubicBezTo>
                  <a:cubicBezTo>
                    <a:pt x="28098" y="107375"/>
                    <a:pt x="25145" y="106518"/>
                    <a:pt x="20859" y="106708"/>
                  </a:cubicBezTo>
                  <a:cubicBezTo>
                    <a:pt x="17335" y="106804"/>
                    <a:pt x="13811" y="106899"/>
                    <a:pt x="10286" y="106613"/>
                  </a:cubicBezTo>
                  <a:cubicBezTo>
                    <a:pt x="3809" y="106042"/>
                    <a:pt x="190" y="102327"/>
                    <a:pt x="95" y="95755"/>
                  </a:cubicBezTo>
                  <a:cubicBezTo>
                    <a:pt x="-1" y="89182"/>
                    <a:pt x="3524" y="85563"/>
                    <a:pt x="10001" y="84610"/>
                  </a:cubicBezTo>
                  <a:cubicBezTo>
                    <a:pt x="15716" y="83753"/>
                    <a:pt x="23050" y="87277"/>
                    <a:pt x="26669" y="82515"/>
                  </a:cubicBezTo>
                  <a:cubicBezTo>
                    <a:pt x="30479" y="77562"/>
                    <a:pt x="27908" y="70037"/>
                    <a:pt x="28003" y="63655"/>
                  </a:cubicBezTo>
                  <a:cubicBezTo>
                    <a:pt x="28193" y="47844"/>
                    <a:pt x="28003" y="32032"/>
                    <a:pt x="28098" y="16221"/>
                  </a:cubicBezTo>
                  <a:cubicBezTo>
                    <a:pt x="28193" y="4886"/>
                    <a:pt x="32099" y="314"/>
                    <a:pt x="43148" y="409"/>
                  </a:cubicBezTo>
                  <a:cubicBezTo>
                    <a:pt x="58292" y="505"/>
                    <a:pt x="73628" y="-1210"/>
                    <a:pt x="88677" y="1743"/>
                  </a:cubicBezTo>
                  <a:cubicBezTo>
                    <a:pt x="114680" y="6791"/>
                    <a:pt x="134302" y="31175"/>
                    <a:pt x="132206" y="55750"/>
                  </a:cubicBezTo>
                  <a:cubicBezTo>
                    <a:pt x="129635" y="86039"/>
                    <a:pt x="108108" y="106518"/>
                    <a:pt x="78866" y="106708"/>
                  </a:cubicBezTo>
                  <a:cubicBezTo>
                    <a:pt x="72104" y="106708"/>
                    <a:pt x="65436" y="106804"/>
                    <a:pt x="58673" y="106708"/>
                  </a:cubicBezTo>
                  <a:cubicBezTo>
                    <a:pt x="54006" y="106613"/>
                    <a:pt x="51625" y="108328"/>
                    <a:pt x="51625" y="113281"/>
                  </a:cubicBezTo>
                  <a:cubicBezTo>
                    <a:pt x="51720" y="118138"/>
                    <a:pt x="53911" y="120234"/>
                    <a:pt x="58578" y="120234"/>
                  </a:cubicBezTo>
                  <a:cubicBezTo>
                    <a:pt x="70865" y="120234"/>
                    <a:pt x="83153" y="120139"/>
                    <a:pt x="95440" y="120329"/>
                  </a:cubicBezTo>
                  <a:cubicBezTo>
                    <a:pt x="99821" y="120424"/>
                    <a:pt x="104298" y="120615"/>
                    <a:pt x="108489" y="121567"/>
                  </a:cubicBezTo>
                  <a:cubicBezTo>
                    <a:pt x="114395" y="122901"/>
                    <a:pt x="117347" y="127187"/>
                    <a:pt x="116966" y="133188"/>
                  </a:cubicBezTo>
                  <a:cubicBezTo>
                    <a:pt x="116585" y="139284"/>
                    <a:pt x="113061" y="143094"/>
                    <a:pt x="106965" y="143380"/>
                  </a:cubicBezTo>
                  <a:cubicBezTo>
                    <a:pt x="98488" y="143761"/>
                    <a:pt x="90011" y="143475"/>
                    <a:pt x="81533" y="143475"/>
                  </a:cubicBezTo>
                  <a:cubicBezTo>
                    <a:pt x="81533" y="143475"/>
                    <a:pt x="81533" y="143570"/>
                    <a:pt x="81533" y="143570"/>
                  </a:cubicBezTo>
                  <a:close/>
                  <a:moveTo>
                    <a:pt x="51720" y="54321"/>
                  </a:moveTo>
                  <a:cubicBezTo>
                    <a:pt x="51720" y="61941"/>
                    <a:pt x="51815" y="69466"/>
                    <a:pt x="51720" y="77086"/>
                  </a:cubicBezTo>
                  <a:cubicBezTo>
                    <a:pt x="51625" y="82229"/>
                    <a:pt x="53720" y="84610"/>
                    <a:pt x="59054" y="84325"/>
                  </a:cubicBezTo>
                  <a:cubicBezTo>
                    <a:pt x="67817" y="83944"/>
                    <a:pt x="76485" y="84801"/>
                    <a:pt x="85248" y="82801"/>
                  </a:cubicBezTo>
                  <a:cubicBezTo>
                    <a:pt x="99536" y="79467"/>
                    <a:pt x="110013" y="66227"/>
                    <a:pt x="109061" y="52321"/>
                  </a:cubicBezTo>
                  <a:cubicBezTo>
                    <a:pt x="107918" y="36985"/>
                    <a:pt x="95916" y="24793"/>
                    <a:pt x="80676" y="24031"/>
                  </a:cubicBezTo>
                  <a:cubicBezTo>
                    <a:pt x="73723" y="23650"/>
                    <a:pt x="66674" y="24127"/>
                    <a:pt x="59626" y="23841"/>
                  </a:cubicBezTo>
                  <a:cubicBezTo>
                    <a:pt x="54006" y="23650"/>
                    <a:pt x="51625" y="25841"/>
                    <a:pt x="51815" y="31556"/>
                  </a:cubicBezTo>
                  <a:cubicBezTo>
                    <a:pt x="51911" y="39176"/>
                    <a:pt x="51720" y="46796"/>
                    <a:pt x="51720" y="5432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31"/>
            <p:cNvSpPr/>
            <p:nvPr/>
          </p:nvSpPr>
          <p:spPr>
            <a:xfrm>
              <a:off x="2325680" y="3040995"/>
              <a:ext cx="130830" cy="36180"/>
            </a:xfrm>
            <a:custGeom>
              <a:avLst/>
              <a:gdLst/>
              <a:ahLst/>
              <a:cxnLst/>
              <a:rect l="l" t="t" r="r" b="b"/>
              <a:pathLst>
                <a:path w="130830" h="36180" extrusionOk="0">
                  <a:moveTo>
                    <a:pt x="130826" y="11671"/>
                  </a:moveTo>
                  <a:cubicBezTo>
                    <a:pt x="130349" y="16814"/>
                    <a:pt x="128159" y="20815"/>
                    <a:pt x="122920" y="22053"/>
                  </a:cubicBezTo>
                  <a:cubicBezTo>
                    <a:pt x="119015" y="23006"/>
                    <a:pt x="114824" y="23577"/>
                    <a:pt x="110823" y="23577"/>
                  </a:cubicBezTo>
                  <a:cubicBezTo>
                    <a:pt x="79391" y="23672"/>
                    <a:pt x="48530" y="27482"/>
                    <a:pt x="18145" y="35293"/>
                  </a:cubicBezTo>
                  <a:cubicBezTo>
                    <a:pt x="8429" y="37769"/>
                    <a:pt x="2333" y="35007"/>
                    <a:pt x="428" y="27673"/>
                  </a:cubicBezTo>
                  <a:cubicBezTo>
                    <a:pt x="-1381" y="20339"/>
                    <a:pt x="2524" y="15290"/>
                    <a:pt x="12525" y="12719"/>
                  </a:cubicBezTo>
                  <a:cubicBezTo>
                    <a:pt x="46910" y="3765"/>
                    <a:pt x="81867" y="-521"/>
                    <a:pt x="117395" y="50"/>
                  </a:cubicBezTo>
                  <a:cubicBezTo>
                    <a:pt x="126158" y="241"/>
                    <a:pt x="131016" y="4622"/>
                    <a:pt x="130826" y="1167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Google Shape;587;p31"/>
            <p:cNvSpPr/>
            <p:nvPr/>
          </p:nvSpPr>
          <p:spPr>
            <a:xfrm>
              <a:off x="2270554" y="3069426"/>
              <a:ext cx="39843" cy="35553"/>
            </a:xfrm>
            <a:custGeom>
              <a:avLst/>
              <a:gdLst/>
              <a:ahLst/>
              <a:cxnLst/>
              <a:rect l="l" t="t" r="r" b="b"/>
              <a:pathLst>
                <a:path w="39843" h="35553" extrusionOk="0">
                  <a:moveTo>
                    <a:pt x="29456" y="4"/>
                  </a:moveTo>
                  <a:cubicBezTo>
                    <a:pt x="33552" y="385"/>
                    <a:pt x="37267" y="2767"/>
                    <a:pt x="38886" y="7243"/>
                  </a:cubicBezTo>
                  <a:cubicBezTo>
                    <a:pt x="40601" y="11911"/>
                    <a:pt x="40220" y="16768"/>
                    <a:pt x="36029" y="20007"/>
                  </a:cubicBezTo>
                  <a:cubicBezTo>
                    <a:pt x="29837" y="24864"/>
                    <a:pt x="23456" y="29437"/>
                    <a:pt x="16883" y="33818"/>
                  </a:cubicBezTo>
                  <a:cubicBezTo>
                    <a:pt x="12788" y="36485"/>
                    <a:pt x="8501" y="36009"/>
                    <a:pt x="4691" y="32866"/>
                  </a:cubicBezTo>
                  <a:cubicBezTo>
                    <a:pt x="1167" y="29818"/>
                    <a:pt x="-928" y="26103"/>
                    <a:pt x="405" y="21245"/>
                  </a:cubicBezTo>
                  <a:cubicBezTo>
                    <a:pt x="2215" y="13911"/>
                    <a:pt x="21360" y="-281"/>
                    <a:pt x="29456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88" name="Google Shape;588;p31"/>
          <p:cNvGrpSpPr/>
          <p:nvPr/>
        </p:nvGrpSpPr>
        <p:grpSpPr>
          <a:xfrm>
            <a:off x="5175849" y="3489340"/>
            <a:ext cx="543372" cy="639284"/>
            <a:chOff x="2226192" y="2996844"/>
            <a:chExt cx="736676" cy="866943"/>
          </a:xfrm>
        </p:grpSpPr>
        <p:sp>
          <p:nvSpPr>
            <p:cNvPr id="589" name="Google Shape;589;p31"/>
            <p:cNvSpPr/>
            <p:nvPr/>
          </p:nvSpPr>
          <p:spPr>
            <a:xfrm>
              <a:off x="2226192" y="2996844"/>
              <a:ext cx="736676" cy="866943"/>
            </a:xfrm>
            <a:custGeom>
              <a:avLst/>
              <a:gdLst/>
              <a:ahLst/>
              <a:cxnLst/>
              <a:rect l="l" t="t" r="r" b="b"/>
              <a:pathLst>
                <a:path w="736676" h="866943" extrusionOk="0">
                  <a:moveTo>
                    <a:pt x="438531" y="246132"/>
                  </a:moveTo>
                  <a:cubicBezTo>
                    <a:pt x="438531" y="294805"/>
                    <a:pt x="438531" y="343382"/>
                    <a:pt x="438531" y="392055"/>
                  </a:cubicBezTo>
                  <a:cubicBezTo>
                    <a:pt x="438531" y="403199"/>
                    <a:pt x="439865" y="403961"/>
                    <a:pt x="450818" y="402437"/>
                  </a:cubicBezTo>
                  <a:cubicBezTo>
                    <a:pt x="490442" y="397008"/>
                    <a:pt x="529971" y="396436"/>
                    <a:pt x="569786" y="400723"/>
                  </a:cubicBezTo>
                  <a:cubicBezTo>
                    <a:pt x="605790" y="404533"/>
                    <a:pt x="640842" y="411772"/>
                    <a:pt x="674370" y="425773"/>
                  </a:cubicBezTo>
                  <a:cubicBezTo>
                    <a:pt x="683324" y="429488"/>
                    <a:pt x="691801" y="434060"/>
                    <a:pt x="699992" y="439299"/>
                  </a:cubicBezTo>
                  <a:cubicBezTo>
                    <a:pt x="724091" y="454729"/>
                    <a:pt x="737140" y="474922"/>
                    <a:pt x="736664" y="505402"/>
                  </a:cubicBezTo>
                  <a:cubicBezTo>
                    <a:pt x="735330" y="582174"/>
                    <a:pt x="735902" y="658945"/>
                    <a:pt x="736378" y="735717"/>
                  </a:cubicBezTo>
                  <a:cubicBezTo>
                    <a:pt x="736473" y="755910"/>
                    <a:pt x="728663" y="771436"/>
                    <a:pt x="714089" y="784104"/>
                  </a:cubicBezTo>
                  <a:cubicBezTo>
                    <a:pt x="690658" y="804487"/>
                    <a:pt x="662368" y="814679"/>
                    <a:pt x="632936" y="822299"/>
                  </a:cubicBezTo>
                  <a:cubicBezTo>
                    <a:pt x="591598" y="833062"/>
                    <a:pt x="549402" y="837158"/>
                    <a:pt x="506825" y="836206"/>
                  </a:cubicBezTo>
                  <a:cubicBezTo>
                    <a:pt x="472916" y="835444"/>
                    <a:pt x="439103" y="832015"/>
                    <a:pt x="406051" y="823442"/>
                  </a:cubicBezTo>
                  <a:cubicBezTo>
                    <a:pt x="400431" y="822013"/>
                    <a:pt x="396050" y="823061"/>
                    <a:pt x="391382" y="826395"/>
                  </a:cubicBezTo>
                  <a:cubicBezTo>
                    <a:pt x="348996" y="856589"/>
                    <a:pt x="301562" y="870400"/>
                    <a:pt x="249746" y="866209"/>
                  </a:cubicBezTo>
                  <a:cubicBezTo>
                    <a:pt x="149543" y="858018"/>
                    <a:pt x="73247" y="784485"/>
                    <a:pt x="56388" y="691711"/>
                  </a:cubicBezTo>
                  <a:cubicBezTo>
                    <a:pt x="54959" y="683996"/>
                    <a:pt x="52864" y="675995"/>
                    <a:pt x="53340" y="668280"/>
                  </a:cubicBezTo>
                  <a:cubicBezTo>
                    <a:pt x="54007" y="657707"/>
                    <a:pt x="49244" y="652659"/>
                    <a:pt x="40672" y="648087"/>
                  </a:cubicBezTo>
                  <a:cubicBezTo>
                    <a:pt x="28670" y="641705"/>
                    <a:pt x="18288" y="633133"/>
                    <a:pt x="10382" y="621893"/>
                  </a:cubicBezTo>
                  <a:cubicBezTo>
                    <a:pt x="3429" y="612178"/>
                    <a:pt x="0" y="601700"/>
                    <a:pt x="0" y="589794"/>
                  </a:cubicBezTo>
                  <a:cubicBezTo>
                    <a:pt x="95" y="425678"/>
                    <a:pt x="95" y="261658"/>
                    <a:pt x="0" y="97542"/>
                  </a:cubicBezTo>
                  <a:cubicBezTo>
                    <a:pt x="0" y="76492"/>
                    <a:pt x="10192" y="61442"/>
                    <a:pt x="25622" y="48964"/>
                  </a:cubicBezTo>
                  <a:cubicBezTo>
                    <a:pt x="48006" y="30867"/>
                    <a:pt x="74390" y="21437"/>
                    <a:pt x="101727" y="14198"/>
                  </a:cubicBezTo>
                  <a:cubicBezTo>
                    <a:pt x="153829" y="482"/>
                    <a:pt x="206693" y="-2375"/>
                    <a:pt x="260223" y="1720"/>
                  </a:cubicBezTo>
                  <a:cubicBezTo>
                    <a:pt x="299561" y="4673"/>
                    <a:pt x="337947" y="11817"/>
                    <a:pt x="374523" y="26962"/>
                  </a:cubicBezTo>
                  <a:cubicBezTo>
                    <a:pt x="388620" y="32772"/>
                    <a:pt x="401860" y="40297"/>
                    <a:pt x="413766" y="50012"/>
                  </a:cubicBezTo>
                  <a:cubicBezTo>
                    <a:pt x="430816" y="64014"/>
                    <a:pt x="438722" y="81635"/>
                    <a:pt x="438531" y="103733"/>
                  </a:cubicBezTo>
                  <a:cubicBezTo>
                    <a:pt x="438245" y="151168"/>
                    <a:pt x="438531" y="198697"/>
                    <a:pt x="438531" y="246132"/>
                  </a:cubicBezTo>
                  <a:close/>
                  <a:moveTo>
                    <a:pt x="455581" y="631990"/>
                  </a:moveTo>
                  <a:cubicBezTo>
                    <a:pt x="451199" y="594175"/>
                    <a:pt x="437007" y="560362"/>
                    <a:pt x="412528" y="530929"/>
                  </a:cubicBezTo>
                  <a:cubicBezTo>
                    <a:pt x="409956" y="527881"/>
                    <a:pt x="407956" y="527881"/>
                    <a:pt x="405384" y="530644"/>
                  </a:cubicBezTo>
                  <a:cubicBezTo>
                    <a:pt x="404431" y="531691"/>
                    <a:pt x="403289" y="532739"/>
                    <a:pt x="402146" y="533692"/>
                  </a:cubicBezTo>
                  <a:cubicBezTo>
                    <a:pt x="396430" y="538359"/>
                    <a:pt x="390430" y="539597"/>
                    <a:pt x="384905" y="533882"/>
                  </a:cubicBezTo>
                  <a:cubicBezTo>
                    <a:pt x="379667" y="528453"/>
                    <a:pt x="380524" y="522166"/>
                    <a:pt x="385667" y="517499"/>
                  </a:cubicBezTo>
                  <a:cubicBezTo>
                    <a:pt x="392049" y="511689"/>
                    <a:pt x="390525" y="508355"/>
                    <a:pt x="384334" y="503497"/>
                  </a:cubicBezTo>
                  <a:cubicBezTo>
                    <a:pt x="357854" y="482923"/>
                    <a:pt x="328136" y="470065"/>
                    <a:pt x="295085" y="464731"/>
                  </a:cubicBezTo>
                  <a:cubicBezTo>
                    <a:pt x="281369" y="462540"/>
                    <a:pt x="281083" y="462349"/>
                    <a:pt x="277559" y="475399"/>
                  </a:cubicBezTo>
                  <a:cubicBezTo>
                    <a:pt x="275939" y="481590"/>
                    <a:pt x="272129" y="485114"/>
                    <a:pt x="265652" y="484733"/>
                  </a:cubicBezTo>
                  <a:cubicBezTo>
                    <a:pt x="259080" y="484352"/>
                    <a:pt x="255746" y="480352"/>
                    <a:pt x="254889" y="474065"/>
                  </a:cubicBezTo>
                  <a:cubicBezTo>
                    <a:pt x="253460" y="463111"/>
                    <a:pt x="252603" y="462349"/>
                    <a:pt x="241268" y="464064"/>
                  </a:cubicBezTo>
                  <a:cubicBezTo>
                    <a:pt x="207645" y="469112"/>
                    <a:pt x="177070" y="481495"/>
                    <a:pt x="149924" y="502259"/>
                  </a:cubicBezTo>
                  <a:cubicBezTo>
                    <a:pt x="143447" y="507212"/>
                    <a:pt x="139446" y="511022"/>
                    <a:pt x="147637" y="518356"/>
                  </a:cubicBezTo>
                  <a:cubicBezTo>
                    <a:pt x="152400" y="522643"/>
                    <a:pt x="152114" y="529215"/>
                    <a:pt x="147257" y="534168"/>
                  </a:cubicBezTo>
                  <a:cubicBezTo>
                    <a:pt x="142399" y="539121"/>
                    <a:pt x="136874" y="538740"/>
                    <a:pt x="131540" y="534454"/>
                  </a:cubicBezTo>
                  <a:cubicBezTo>
                    <a:pt x="122682" y="527405"/>
                    <a:pt x="122682" y="527405"/>
                    <a:pt x="115443" y="536930"/>
                  </a:cubicBezTo>
                  <a:cubicBezTo>
                    <a:pt x="94678" y="564362"/>
                    <a:pt x="81915" y="595033"/>
                    <a:pt x="77248" y="629227"/>
                  </a:cubicBezTo>
                  <a:cubicBezTo>
                    <a:pt x="76200" y="637133"/>
                    <a:pt x="76962" y="641705"/>
                    <a:pt x="86201" y="641800"/>
                  </a:cubicBezTo>
                  <a:cubicBezTo>
                    <a:pt x="93726" y="641896"/>
                    <a:pt x="98584" y="645896"/>
                    <a:pt x="98108" y="653897"/>
                  </a:cubicBezTo>
                  <a:cubicBezTo>
                    <a:pt x="97631" y="661993"/>
                    <a:pt x="92011" y="664946"/>
                    <a:pt x="84677" y="664375"/>
                  </a:cubicBezTo>
                  <a:cubicBezTo>
                    <a:pt x="76772" y="663803"/>
                    <a:pt x="76010" y="668185"/>
                    <a:pt x="76867" y="674185"/>
                  </a:cubicBezTo>
                  <a:cubicBezTo>
                    <a:pt x="81534" y="710095"/>
                    <a:pt x="94583" y="742575"/>
                    <a:pt x="116872" y="771245"/>
                  </a:cubicBezTo>
                  <a:cubicBezTo>
                    <a:pt x="121539" y="777151"/>
                    <a:pt x="124968" y="778484"/>
                    <a:pt x="130588" y="772579"/>
                  </a:cubicBezTo>
                  <a:cubicBezTo>
                    <a:pt x="135350" y="767626"/>
                    <a:pt x="141637" y="766864"/>
                    <a:pt x="147066" y="771817"/>
                  </a:cubicBezTo>
                  <a:cubicBezTo>
                    <a:pt x="151829" y="776198"/>
                    <a:pt x="151543" y="781723"/>
                    <a:pt x="148399" y="787057"/>
                  </a:cubicBezTo>
                  <a:cubicBezTo>
                    <a:pt x="147542" y="788581"/>
                    <a:pt x="146304" y="789914"/>
                    <a:pt x="144971" y="791057"/>
                  </a:cubicBezTo>
                  <a:cubicBezTo>
                    <a:pt x="141161" y="794486"/>
                    <a:pt x="141827" y="797344"/>
                    <a:pt x="145542" y="800392"/>
                  </a:cubicBezTo>
                  <a:cubicBezTo>
                    <a:pt x="174974" y="824299"/>
                    <a:pt x="208598" y="838206"/>
                    <a:pt x="246126" y="842587"/>
                  </a:cubicBezTo>
                  <a:cubicBezTo>
                    <a:pt x="251651" y="843254"/>
                    <a:pt x="255175" y="841921"/>
                    <a:pt x="254794" y="835158"/>
                  </a:cubicBezTo>
                  <a:cubicBezTo>
                    <a:pt x="254318" y="827443"/>
                    <a:pt x="257270" y="821823"/>
                    <a:pt x="265938" y="821537"/>
                  </a:cubicBezTo>
                  <a:cubicBezTo>
                    <a:pt x="274796" y="821251"/>
                    <a:pt x="277844" y="827347"/>
                    <a:pt x="277940" y="834682"/>
                  </a:cubicBezTo>
                  <a:cubicBezTo>
                    <a:pt x="278035" y="842492"/>
                    <a:pt x="282226" y="843349"/>
                    <a:pt x="288227" y="842492"/>
                  </a:cubicBezTo>
                  <a:cubicBezTo>
                    <a:pt x="323469" y="837634"/>
                    <a:pt x="355378" y="824966"/>
                    <a:pt x="383667" y="803059"/>
                  </a:cubicBezTo>
                  <a:cubicBezTo>
                    <a:pt x="390239" y="798010"/>
                    <a:pt x="392906" y="794391"/>
                    <a:pt x="385096" y="787914"/>
                  </a:cubicBezTo>
                  <a:cubicBezTo>
                    <a:pt x="379857" y="783628"/>
                    <a:pt x="379952" y="777436"/>
                    <a:pt x="384715" y="772293"/>
                  </a:cubicBezTo>
                  <a:cubicBezTo>
                    <a:pt x="389477" y="767340"/>
                    <a:pt x="395097" y="767626"/>
                    <a:pt x="400622" y="771340"/>
                  </a:cubicBezTo>
                  <a:cubicBezTo>
                    <a:pt x="401860" y="772102"/>
                    <a:pt x="403003" y="773150"/>
                    <a:pt x="403860" y="774293"/>
                  </a:cubicBezTo>
                  <a:cubicBezTo>
                    <a:pt x="407384" y="778865"/>
                    <a:pt x="410242" y="778198"/>
                    <a:pt x="413290" y="773722"/>
                  </a:cubicBezTo>
                  <a:cubicBezTo>
                    <a:pt x="417576" y="767435"/>
                    <a:pt x="422529" y="761625"/>
                    <a:pt x="426625" y="755243"/>
                  </a:cubicBezTo>
                  <a:cubicBezTo>
                    <a:pt x="442627" y="730192"/>
                    <a:pt x="452438" y="702856"/>
                    <a:pt x="455200" y="673138"/>
                  </a:cubicBezTo>
                  <a:cubicBezTo>
                    <a:pt x="455676" y="667613"/>
                    <a:pt x="454628" y="663898"/>
                    <a:pt x="447866" y="664375"/>
                  </a:cubicBezTo>
                  <a:cubicBezTo>
                    <a:pt x="440531" y="664851"/>
                    <a:pt x="434816" y="661898"/>
                    <a:pt x="434245" y="653992"/>
                  </a:cubicBezTo>
                  <a:cubicBezTo>
                    <a:pt x="433578" y="645515"/>
                    <a:pt x="439388" y="641991"/>
                    <a:pt x="446913" y="641515"/>
                  </a:cubicBezTo>
                  <a:cubicBezTo>
                    <a:pt x="453485" y="641038"/>
                    <a:pt x="456819" y="638752"/>
                    <a:pt x="455581" y="631990"/>
                  </a:cubicBezTo>
                  <a:close/>
                  <a:moveTo>
                    <a:pt x="414814" y="221653"/>
                  </a:moveTo>
                  <a:cubicBezTo>
                    <a:pt x="393478" y="238036"/>
                    <a:pt x="371094" y="247846"/>
                    <a:pt x="347281" y="254800"/>
                  </a:cubicBezTo>
                  <a:cubicBezTo>
                    <a:pt x="289465" y="271754"/>
                    <a:pt x="230505" y="275088"/>
                    <a:pt x="170783" y="270040"/>
                  </a:cubicBezTo>
                  <a:cubicBezTo>
                    <a:pt x="158877" y="268992"/>
                    <a:pt x="146971" y="266992"/>
                    <a:pt x="135160" y="264896"/>
                  </a:cubicBezTo>
                  <a:cubicBezTo>
                    <a:pt x="128397" y="263658"/>
                    <a:pt x="125063" y="258800"/>
                    <a:pt x="126016" y="252037"/>
                  </a:cubicBezTo>
                  <a:cubicBezTo>
                    <a:pt x="126968" y="245656"/>
                    <a:pt x="131350" y="242512"/>
                    <a:pt x="137827" y="242608"/>
                  </a:cubicBezTo>
                  <a:cubicBezTo>
                    <a:pt x="141065" y="242703"/>
                    <a:pt x="144304" y="242798"/>
                    <a:pt x="147447" y="243274"/>
                  </a:cubicBezTo>
                  <a:cubicBezTo>
                    <a:pt x="200025" y="251275"/>
                    <a:pt x="252508" y="250513"/>
                    <a:pt x="304705" y="240988"/>
                  </a:cubicBezTo>
                  <a:cubicBezTo>
                    <a:pt x="335947" y="235273"/>
                    <a:pt x="366331" y="226701"/>
                    <a:pt x="393002" y="208413"/>
                  </a:cubicBezTo>
                  <a:cubicBezTo>
                    <a:pt x="402812" y="201650"/>
                    <a:pt x="412528" y="193840"/>
                    <a:pt x="413956" y="181457"/>
                  </a:cubicBezTo>
                  <a:cubicBezTo>
                    <a:pt x="415480" y="168027"/>
                    <a:pt x="414338" y="154311"/>
                    <a:pt x="414338" y="139547"/>
                  </a:cubicBezTo>
                  <a:cubicBezTo>
                    <a:pt x="404908" y="145548"/>
                    <a:pt x="396716" y="151549"/>
                    <a:pt x="387572" y="156025"/>
                  </a:cubicBezTo>
                  <a:cubicBezTo>
                    <a:pt x="350806" y="174123"/>
                    <a:pt x="311468" y="182029"/>
                    <a:pt x="270986" y="186410"/>
                  </a:cubicBezTo>
                  <a:cubicBezTo>
                    <a:pt x="227362" y="191173"/>
                    <a:pt x="183928" y="189839"/>
                    <a:pt x="140684" y="182981"/>
                  </a:cubicBezTo>
                  <a:cubicBezTo>
                    <a:pt x="99346" y="176409"/>
                    <a:pt x="59531" y="165741"/>
                    <a:pt x="23717" y="139261"/>
                  </a:cubicBezTo>
                  <a:cubicBezTo>
                    <a:pt x="23717" y="148882"/>
                    <a:pt x="24670" y="157073"/>
                    <a:pt x="23527" y="164979"/>
                  </a:cubicBezTo>
                  <a:cubicBezTo>
                    <a:pt x="20479" y="187267"/>
                    <a:pt x="32099" y="200983"/>
                    <a:pt x="49530" y="211651"/>
                  </a:cubicBezTo>
                  <a:cubicBezTo>
                    <a:pt x="51530" y="212890"/>
                    <a:pt x="53626" y="214033"/>
                    <a:pt x="55435" y="215366"/>
                  </a:cubicBezTo>
                  <a:cubicBezTo>
                    <a:pt x="61341" y="219652"/>
                    <a:pt x="62770" y="225367"/>
                    <a:pt x="59055" y="231463"/>
                  </a:cubicBezTo>
                  <a:cubicBezTo>
                    <a:pt x="55435" y="237274"/>
                    <a:pt x="49721" y="238417"/>
                    <a:pt x="43720" y="235178"/>
                  </a:cubicBezTo>
                  <a:cubicBezTo>
                    <a:pt x="38576" y="232416"/>
                    <a:pt x="33719" y="229082"/>
                    <a:pt x="28956" y="225653"/>
                  </a:cubicBezTo>
                  <a:cubicBezTo>
                    <a:pt x="25051" y="222891"/>
                    <a:pt x="23717" y="224320"/>
                    <a:pt x="23717" y="228415"/>
                  </a:cubicBezTo>
                  <a:cubicBezTo>
                    <a:pt x="23717" y="236607"/>
                    <a:pt x="24289" y="244894"/>
                    <a:pt x="23527" y="252990"/>
                  </a:cubicBezTo>
                  <a:cubicBezTo>
                    <a:pt x="22003" y="269278"/>
                    <a:pt x="29813" y="280422"/>
                    <a:pt x="42101" y="289375"/>
                  </a:cubicBezTo>
                  <a:cubicBezTo>
                    <a:pt x="54007" y="298138"/>
                    <a:pt x="67056" y="304711"/>
                    <a:pt x="80867" y="309664"/>
                  </a:cubicBezTo>
                  <a:cubicBezTo>
                    <a:pt x="125730" y="325951"/>
                    <a:pt x="172307" y="331285"/>
                    <a:pt x="219742" y="331190"/>
                  </a:cubicBezTo>
                  <a:cubicBezTo>
                    <a:pt x="266319" y="331095"/>
                    <a:pt x="312039" y="326047"/>
                    <a:pt x="356045" y="309949"/>
                  </a:cubicBezTo>
                  <a:cubicBezTo>
                    <a:pt x="372904" y="303758"/>
                    <a:pt x="389001" y="296233"/>
                    <a:pt x="402336" y="283660"/>
                  </a:cubicBezTo>
                  <a:cubicBezTo>
                    <a:pt x="408718" y="277660"/>
                    <a:pt x="414052" y="270706"/>
                    <a:pt x="414528" y="261943"/>
                  </a:cubicBezTo>
                  <a:cubicBezTo>
                    <a:pt x="415385" y="249275"/>
                    <a:pt x="414814" y="236416"/>
                    <a:pt x="414814" y="221653"/>
                  </a:cubicBezTo>
                  <a:close/>
                  <a:moveTo>
                    <a:pt x="216884" y="23818"/>
                  </a:moveTo>
                  <a:cubicBezTo>
                    <a:pt x="193262" y="23247"/>
                    <a:pt x="166687" y="24961"/>
                    <a:pt x="140399" y="29629"/>
                  </a:cubicBezTo>
                  <a:cubicBezTo>
                    <a:pt x="107061" y="35629"/>
                    <a:pt x="74486" y="43726"/>
                    <a:pt x="45815" y="62871"/>
                  </a:cubicBezTo>
                  <a:cubicBezTo>
                    <a:pt x="16383" y="82492"/>
                    <a:pt x="16288" y="105733"/>
                    <a:pt x="45434" y="125926"/>
                  </a:cubicBezTo>
                  <a:cubicBezTo>
                    <a:pt x="46196" y="126403"/>
                    <a:pt x="46958" y="126879"/>
                    <a:pt x="47625" y="127355"/>
                  </a:cubicBezTo>
                  <a:cubicBezTo>
                    <a:pt x="66961" y="140119"/>
                    <a:pt x="88487" y="147643"/>
                    <a:pt x="110776" y="153073"/>
                  </a:cubicBezTo>
                  <a:cubicBezTo>
                    <a:pt x="158306" y="164788"/>
                    <a:pt x="206597" y="167646"/>
                    <a:pt x="255365" y="164122"/>
                  </a:cubicBezTo>
                  <a:cubicBezTo>
                    <a:pt x="290894" y="161550"/>
                    <a:pt x="325660" y="155644"/>
                    <a:pt x="358997" y="142976"/>
                  </a:cubicBezTo>
                  <a:cubicBezTo>
                    <a:pt x="374904" y="136880"/>
                    <a:pt x="390335" y="129641"/>
                    <a:pt x="402717" y="117449"/>
                  </a:cubicBezTo>
                  <a:cubicBezTo>
                    <a:pt x="418719" y="101733"/>
                    <a:pt x="418529" y="86874"/>
                    <a:pt x="402336" y="71158"/>
                  </a:cubicBezTo>
                  <a:cubicBezTo>
                    <a:pt x="390049" y="59347"/>
                    <a:pt x="375095" y="51917"/>
                    <a:pt x="359378" y="46012"/>
                  </a:cubicBezTo>
                  <a:cubicBezTo>
                    <a:pt x="314516" y="29152"/>
                    <a:pt x="267748" y="23342"/>
                    <a:pt x="216884" y="23818"/>
                  </a:cubicBezTo>
                  <a:close/>
                  <a:moveTo>
                    <a:pt x="351187" y="456539"/>
                  </a:moveTo>
                  <a:cubicBezTo>
                    <a:pt x="399002" y="478637"/>
                    <a:pt x="434054" y="511879"/>
                    <a:pt x="457581" y="557123"/>
                  </a:cubicBezTo>
                  <a:cubicBezTo>
                    <a:pt x="459105" y="560076"/>
                    <a:pt x="461581" y="560933"/>
                    <a:pt x="464725" y="561219"/>
                  </a:cubicBezTo>
                  <a:cubicBezTo>
                    <a:pt x="514826" y="565315"/>
                    <a:pt x="564737" y="564838"/>
                    <a:pt x="613982" y="553885"/>
                  </a:cubicBezTo>
                  <a:cubicBezTo>
                    <a:pt x="642938" y="547503"/>
                    <a:pt x="671227" y="538835"/>
                    <a:pt x="695325" y="520452"/>
                  </a:cubicBezTo>
                  <a:cubicBezTo>
                    <a:pt x="718280" y="502926"/>
                    <a:pt x="718185" y="482542"/>
                    <a:pt x="695611" y="464826"/>
                  </a:cubicBezTo>
                  <a:cubicBezTo>
                    <a:pt x="680180" y="452729"/>
                    <a:pt x="662464" y="444919"/>
                    <a:pt x="643890" y="439299"/>
                  </a:cubicBezTo>
                  <a:cubicBezTo>
                    <a:pt x="569690" y="417010"/>
                    <a:pt x="494729" y="416153"/>
                    <a:pt x="419291" y="431584"/>
                  </a:cubicBezTo>
                  <a:cubicBezTo>
                    <a:pt x="396050" y="436346"/>
                    <a:pt x="373571" y="443395"/>
                    <a:pt x="351187" y="456539"/>
                  </a:cubicBezTo>
                  <a:close/>
                  <a:moveTo>
                    <a:pt x="414909" y="304425"/>
                  </a:moveTo>
                  <a:cubicBezTo>
                    <a:pt x="401288" y="314807"/>
                    <a:pt x="388144" y="322522"/>
                    <a:pt x="374047" y="328237"/>
                  </a:cubicBezTo>
                  <a:cubicBezTo>
                    <a:pt x="330994" y="345859"/>
                    <a:pt x="285655" y="352717"/>
                    <a:pt x="239554" y="354526"/>
                  </a:cubicBezTo>
                  <a:cubicBezTo>
                    <a:pt x="212408" y="355574"/>
                    <a:pt x="185166" y="355003"/>
                    <a:pt x="158115" y="351288"/>
                  </a:cubicBezTo>
                  <a:cubicBezTo>
                    <a:pt x="112586" y="345192"/>
                    <a:pt x="68104" y="335762"/>
                    <a:pt x="29432" y="308806"/>
                  </a:cubicBezTo>
                  <a:cubicBezTo>
                    <a:pt x="25336" y="305949"/>
                    <a:pt x="23717" y="306806"/>
                    <a:pt x="23813" y="311664"/>
                  </a:cubicBezTo>
                  <a:cubicBezTo>
                    <a:pt x="23813" y="321284"/>
                    <a:pt x="24098" y="331000"/>
                    <a:pt x="23717" y="340620"/>
                  </a:cubicBezTo>
                  <a:cubicBezTo>
                    <a:pt x="23432" y="350050"/>
                    <a:pt x="27051" y="357670"/>
                    <a:pt x="33338" y="364337"/>
                  </a:cubicBezTo>
                  <a:cubicBezTo>
                    <a:pt x="43910" y="375386"/>
                    <a:pt x="56959" y="382530"/>
                    <a:pt x="70675" y="388435"/>
                  </a:cubicBezTo>
                  <a:cubicBezTo>
                    <a:pt x="105727" y="403580"/>
                    <a:pt x="142875" y="410343"/>
                    <a:pt x="180594" y="413010"/>
                  </a:cubicBezTo>
                  <a:cubicBezTo>
                    <a:pt x="220028" y="415772"/>
                    <a:pt x="259556" y="414915"/>
                    <a:pt x="298609" y="407962"/>
                  </a:cubicBezTo>
                  <a:cubicBezTo>
                    <a:pt x="331089" y="402247"/>
                    <a:pt x="362712" y="393960"/>
                    <a:pt x="390811" y="375767"/>
                  </a:cubicBezTo>
                  <a:cubicBezTo>
                    <a:pt x="402527" y="368147"/>
                    <a:pt x="413385" y="359003"/>
                    <a:pt x="414623" y="343858"/>
                  </a:cubicBezTo>
                  <a:cubicBezTo>
                    <a:pt x="415671" y="331571"/>
                    <a:pt x="414909" y="318903"/>
                    <a:pt x="414909" y="304425"/>
                  </a:cubicBezTo>
                  <a:close/>
                  <a:moveTo>
                    <a:pt x="711994" y="703141"/>
                  </a:moveTo>
                  <a:cubicBezTo>
                    <a:pt x="696373" y="715238"/>
                    <a:pt x="680847" y="723334"/>
                    <a:pt x="664274" y="729335"/>
                  </a:cubicBezTo>
                  <a:cubicBezTo>
                    <a:pt x="611219" y="748576"/>
                    <a:pt x="556355" y="754386"/>
                    <a:pt x="500348" y="752481"/>
                  </a:cubicBezTo>
                  <a:cubicBezTo>
                    <a:pt x="488632" y="752100"/>
                    <a:pt x="476917" y="752100"/>
                    <a:pt x="465296" y="750385"/>
                  </a:cubicBezTo>
                  <a:cubicBezTo>
                    <a:pt x="459677" y="749623"/>
                    <a:pt x="456057" y="751433"/>
                    <a:pt x="453200" y="756672"/>
                  </a:cubicBezTo>
                  <a:cubicBezTo>
                    <a:pt x="445294" y="771436"/>
                    <a:pt x="435388" y="784866"/>
                    <a:pt x="424053" y="797153"/>
                  </a:cubicBezTo>
                  <a:cubicBezTo>
                    <a:pt x="419767" y="801820"/>
                    <a:pt x="421291" y="802963"/>
                    <a:pt x="426625" y="804011"/>
                  </a:cubicBezTo>
                  <a:cubicBezTo>
                    <a:pt x="445580" y="807440"/>
                    <a:pt x="464725" y="810012"/>
                    <a:pt x="483965" y="811345"/>
                  </a:cubicBezTo>
                  <a:cubicBezTo>
                    <a:pt x="538163" y="815155"/>
                    <a:pt x="591503" y="810774"/>
                    <a:pt x="643604" y="794677"/>
                  </a:cubicBezTo>
                  <a:cubicBezTo>
                    <a:pt x="664083" y="788390"/>
                    <a:pt x="683800" y="780103"/>
                    <a:pt x="699897" y="765149"/>
                  </a:cubicBezTo>
                  <a:cubicBezTo>
                    <a:pt x="705517" y="759910"/>
                    <a:pt x="711327" y="754195"/>
                    <a:pt x="711803" y="746194"/>
                  </a:cubicBezTo>
                  <a:cubicBezTo>
                    <a:pt x="712565" y="732669"/>
                    <a:pt x="711994" y="718953"/>
                    <a:pt x="711994" y="703141"/>
                  </a:cubicBezTo>
                  <a:close/>
                  <a:moveTo>
                    <a:pt x="518446" y="669518"/>
                  </a:moveTo>
                  <a:cubicBezTo>
                    <a:pt x="508826" y="669518"/>
                    <a:pt x="499110" y="669899"/>
                    <a:pt x="489490" y="669423"/>
                  </a:cubicBezTo>
                  <a:cubicBezTo>
                    <a:pt x="482822" y="669137"/>
                    <a:pt x="479489" y="670375"/>
                    <a:pt x="478727" y="678091"/>
                  </a:cubicBezTo>
                  <a:cubicBezTo>
                    <a:pt x="477488" y="691426"/>
                    <a:pt x="474440" y="704665"/>
                    <a:pt x="470345" y="717524"/>
                  </a:cubicBezTo>
                  <a:cubicBezTo>
                    <a:pt x="467297" y="727430"/>
                    <a:pt x="467678" y="727811"/>
                    <a:pt x="477869" y="728383"/>
                  </a:cubicBezTo>
                  <a:cubicBezTo>
                    <a:pt x="501491" y="729811"/>
                    <a:pt x="525113" y="730383"/>
                    <a:pt x="548831" y="728668"/>
                  </a:cubicBezTo>
                  <a:cubicBezTo>
                    <a:pt x="584645" y="726192"/>
                    <a:pt x="619697" y="720763"/>
                    <a:pt x="653510" y="708475"/>
                  </a:cubicBezTo>
                  <a:cubicBezTo>
                    <a:pt x="671132" y="702094"/>
                    <a:pt x="688086" y="694093"/>
                    <a:pt x="701802" y="680567"/>
                  </a:cubicBezTo>
                  <a:cubicBezTo>
                    <a:pt x="709041" y="673423"/>
                    <a:pt x="713042" y="665137"/>
                    <a:pt x="712470" y="654659"/>
                  </a:cubicBezTo>
                  <a:cubicBezTo>
                    <a:pt x="711994" y="646182"/>
                    <a:pt x="712470" y="637705"/>
                    <a:pt x="712375" y="629227"/>
                  </a:cubicBezTo>
                  <a:cubicBezTo>
                    <a:pt x="712375" y="626941"/>
                    <a:pt x="713423" y="623989"/>
                    <a:pt x="711232" y="622655"/>
                  </a:cubicBezTo>
                  <a:cubicBezTo>
                    <a:pt x="708851" y="621131"/>
                    <a:pt x="707041" y="623989"/>
                    <a:pt x="705231" y="625227"/>
                  </a:cubicBezTo>
                  <a:cubicBezTo>
                    <a:pt x="690753" y="635419"/>
                    <a:pt x="674942" y="642943"/>
                    <a:pt x="658178" y="648563"/>
                  </a:cubicBezTo>
                  <a:cubicBezTo>
                    <a:pt x="612934" y="663994"/>
                    <a:pt x="566261" y="670090"/>
                    <a:pt x="518446" y="669518"/>
                  </a:cubicBezTo>
                  <a:close/>
                  <a:moveTo>
                    <a:pt x="533305" y="645896"/>
                  </a:moveTo>
                  <a:cubicBezTo>
                    <a:pt x="561975" y="645801"/>
                    <a:pt x="588264" y="642467"/>
                    <a:pt x="614363" y="636657"/>
                  </a:cubicBezTo>
                  <a:cubicBezTo>
                    <a:pt x="642461" y="630370"/>
                    <a:pt x="669798" y="621988"/>
                    <a:pt x="693611" y="604748"/>
                  </a:cubicBezTo>
                  <a:cubicBezTo>
                    <a:pt x="706184" y="595699"/>
                    <a:pt x="714280" y="584365"/>
                    <a:pt x="712661" y="567696"/>
                  </a:cubicBezTo>
                  <a:cubicBezTo>
                    <a:pt x="711899" y="560171"/>
                    <a:pt x="712565" y="552456"/>
                    <a:pt x="712470" y="544836"/>
                  </a:cubicBezTo>
                  <a:cubicBezTo>
                    <a:pt x="712470" y="542931"/>
                    <a:pt x="713327" y="540359"/>
                    <a:pt x="710946" y="539407"/>
                  </a:cubicBezTo>
                  <a:cubicBezTo>
                    <a:pt x="709136" y="538645"/>
                    <a:pt x="707803" y="540454"/>
                    <a:pt x="706374" y="541407"/>
                  </a:cubicBezTo>
                  <a:cubicBezTo>
                    <a:pt x="685133" y="556552"/>
                    <a:pt x="661130" y="565981"/>
                    <a:pt x="636080" y="572363"/>
                  </a:cubicBezTo>
                  <a:cubicBezTo>
                    <a:pt x="584359" y="585603"/>
                    <a:pt x="531781" y="589794"/>
                    <a:pt x="478631" y="585127"/>
                  </a:cubicBezTo>
                  <a:cubicBezTo>
                    <a:pt x="471297" y="584460"/>
                    <a:pt x="469487" y="585984"/>
                    <a:pt x="471773" y="593604"/>
                  </a:cubicBezTo>
                  <a:cubicBezTo>
                    <a:pt x="476250" y="608177"/>
                    <a:pt x="479393" y="623036"/>
                    <a:pt x="479489" y="638371"/>
                  </a:cubicBezTo>
                  <a:cubicBezTo>
                    <a:pt x="479489" y="643801"/>
                    <a:pt x="482155" y="645515"/>
                    <a:pt x="487109" y="645515"/>
                  </a:cubicBezTo>
                  <a:cubicBezTo>
                    <a:pt x="503111" y="645706"/>
                    <a:pt x="519208" y="647611"/>
                    <a:pt x="533305" y="645896"/>
                  </a:cubicBezTo>
                  <a:close/>
                  <a:moveTo>
                    <a:pt x="414909" y="387388"/>
                  </a:moveTo>
                  <a:cubicBezTo>
                    <a:pt x="394716" y="402913"/>
                    <a:pt x="373285" y="412724"/>
                    <a:pt x="350520" y="419677"/>
                  </a:cubicBezTo>
                  <a:cubicBezTo>
                    <a:pt x="292799" y="437299"/>
                    <a:pt x="233839" y="440728"/>
                    <a:pt x="174117" y="435679"/>
                  </a:cubicBezTo>
                  <a:cubicBezTo>
                    <a:pt x="122682" y="431298"/>
                    <a:pt x="72581" y="421773"/>
                    <a:pt x="28956" y="391483"/>
                  </a:cubicBezTo>
                  <a:cubicBezTo>
                    <a:pt x="25241" y="388912"/>
                    <a:pt x="23717" y="389864"/>
                    <a:pt x="23813" y="394150"/>
                  </a:cubicBezTo>
                  <a:cubicBezTo>
                    <a:pt x="23813" y="401199"/>
                    <a:pt x="24575" y="408343"/>
                    <a:pt x="23622" y="415201"/>
                  </a:cubicBezTo>
                  <a:cubicBezTo>
                    <a:pt x="21050" y="435584"/>
                    <a:pt x="31337" y="448538"/>
                    <a:pt x="47149" y="458730"/>
                  </a:cubicBezTo>
                  <a:cubicBezTo>
                    <a:pt x="70104" y="473589"/>
                    <a:pt x="95726" y="481495"/>
                    <a:pt x="122111" y="487591"/>
                  </a:cubicBezTo>
                  <a:cubicBezTo>
                    <a:pt x="127349" y="488829"/>
                    <a:pt x="130874" y="487781"/>
                    <a:pt x="134969" y="484638"/>
                  </a:cubicBezTo>
                  <a:cubicBezTo>
                    <a:pt x="186690" y="444823"/>
                    <a:pt x="244983" y="431584"/>
                    <a:pt x="308705" y="443585"/>
                  </a:cubicBezTo>
                  <a:cubicBezTo>
                    <a:pt x="319373" y="445585"/>
                    <a:pt x="327184" y="444442"/>
                    <a:pt x="336137" y="438442"/>
                  </a:cubicBezTo>
                  <a:cubicBezTo>
                    <a:pt x="357473" y="424059"/>
                    <a:pt x="381953" y="416534"/>
                    <a:pt x="406718" y="410248"/>
                  </a:cubicBezTo>
                  <a:cubicBezTo>
                    <a:pt x="410337" y="409295"/>
                    <a:pt x="414719" y="409200"/>
                    <a:pt x="414909" y="404056"/>
                  </a:cubicBezTo>
                  <a:cubicBezTo>
                    <a:pt x="415004" y="399103"/>
                    <a:pt x="414909" y="393865"/>
                    <a:pt x="414909" y="387388"/>
                  </a:cubicBezTo>
                  <a:close/>
                  <a:moveTo>
                    <a:pt x="23717" y="470731"/>
                  </a:moveTo>
                  <a:cubicBezTo>
                    <a:pt x="23717" y="482257"/>
                    <a:pt x="24479" y="491591"/>
                    <a:pt x="23527" y="500830"/>
                  </a:cubicBezTo>
                  <a:cubicBezTo>
                    <a:pt x="22003" y="516642"/>
                    <a:pt x="28861" y="527881"/>
                    <a:pt x="40672" y="537121"/>
                  </a:cubicBezTo>
                  <a:cubicBezTo>
                    <a:pt x="49530" y="543979"/>
                    <a:pt x="59246" y="549313"/>
                    <a:pt x="69437" y="553980"/>
                  </a:cubicBezTo>
                  <a:cubicBezTo>
                    <a:pt x="73628" y="555885"/>
                    <a:pt x="76295" y="555504"/>
                    <a:pt x="78676" y="551122"/>
                  </a:cubicBezTo>
                  <a:cubicBezTo>
                    <a:pt x="85725" y="537883"/>
                    <a:pt x="94202" y="525595"/>
                    <a:pt x="104108" y="514261"/>
                  </a:cubicBezTo>
                  <a:cubicBezTo>
                    <a:pt x="108013" y="509784"/>
                    <a:pt x="106204" y="507974"/>
                    <a:pt x="101346" y="506641"/>
                  </a:cubicBezTo>
                  <a:cubicBezTo>
                    <a:pt x="74200" y="499402"/>
                    <a:pt x="48482" y="489400"/>
                    <a:pt x="23717" y="470731"/>
                  </a:cubicBezTo>
                  <a:close/>
                  <a:moveTo>
                    <a:pt x="53816" y="628846"/>
                  </a:moveTo>
                  <a:cubicBezTo>
                    <a:pt x="56197" y="612749"/>
                    <a:pt x="59246" y="598176"/>
                    <a:pt x="64103" y="583984"/>
                  </a:cubicBezTo>
                  <a:cubicBezTo>
                    <a:pt x="65341" y="580459"/>
                    <a:pt x="65246" y="577602"/>
                    <a:pt x="61436" y="575887"/>
                  </a:cubicBezTo>
                  <a:cubicBezTo>
                    <a:pt x="48673" y="570268"/>
                    <a:pt x="36576" y="563314"/>
                    <a:pt x="23717" y="553789"/>
                  </a:cubicBezTo>
                  <a:cubicBezTo>
                    <a:pt x="23717" y="564267"/>
                    <a:pt x="24575" y="573030"/>
                    <a:pt x="23527" y="581602"/>
                  </a:cubicBezTo>
                  <a:cubicBezTo>
                    <a:pt x="20860" y="605320"/>
                    <a:pt x="35338" y="617416"/>
                    <a:pt x="53816" y="628846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0" name="Google Shape;590;p31"/>
            <p:cNvSpPr/>
            <p:nvPr/>
          </p:nvSpPr>
          <p:spPr>
            <a:xfrm>
              <a:off x="2336543" y="3493989"/>
              <a:ext cx="312497" cy="311664"/>
            </a:xfrm>
            <a:custGeom>
              <a:avLst/>
              <a:gdLst/>
              <a:ahLst/>
              <a:cxnLst/>
              <a:rect l="l" t="t" r="r" b="b"/>
              <a:pathLst>
                <a:path w="312497" h="311664" extrusionOk="0">
                  <a:moveTo>
                    <a:pt x="23856" y="155228"/>
                  </a:moveTo>
                  <a:cubicBezTo>
                    <a:pt x="24046" y="221903"/>
                    <a:pt x="71004" y="277148"/>
                    <a:pt x="135870" y="286863"/>
                  </a:cubicBezTo>
                  <a:cubicBezTo>
                    <a:pt x="161206" y="290673"/>
                    <a:pt x="186066" y="287911"/>
                    <a:pt x="209688" y="277148"/>
                  </a:cubicBezTo>
                  <a:cubicBezTo>
                    <a:pt x="212641" y="275814"/>
                    <a:pt x="215594" y="274195"/>
                    <a:pt x="218737" y="273814"/>
                  </a:cubicBezTo>
                  <a:cubicBezTo>
                    <a:pt x="224643" y="272957"/>
                    <a:pt x="229119" y="275909"/>
                    <a:pt x="231120" y="281434"/>
                  </a:cubicBezTo>
                  <a:cubicBezTo>
                    <a:pt x="233310" y="287625"/>
                    <a:pt x="230834" y="292483"/>
                    <a:pt x="225309" y="295531"/>
                  </a:cubicBezTo>
                  <a:cubicBezTo>
                    <a:pt x="212546" y="302389"/>
                    <a:pt x="198925" y="306866"/>
                    <a:pt x="184733" y="309247"/>
                  </a:cubicBezTo>
                  <a:cubicBezTo>
                    <a:pt x="99484" y="323725"/>
                    <a:pt x="22332" y="271909"/>
                    <a:pt x="3567" y="187898"/>
                  </a:cubicBezTo>
                  <a:cubicBezTo>
                    <a:pt x="-15197" y="104078"/>
                    <a:pt x="42144" y="17877"/>
                    <a:pt x="126726" y="2637"/>
                  </a:cubicBezTo>
                  <a:cubicBezTo>
                    <a:pt x="215213" y="-13270"/>
                    <a:pt x="296747" y="44357"/>
                    <a:pt x="310653" y="133130"/>
                  </a:cubicBezTo>
                  <a:cubicBezTo>
                    <a:pt x="315606" y="164657"/>
                    <a:pt x="310463" y="194947"/>
                    <a:pt x="296652" y="223712"/>
                  </a:cubicBezTo>
                  <a:cubicBezTo>
                    <a:pt x="291508" y="234476"/>
                    <a:pt x="285698" y="237714"/>
                    <a:pt x="278840" y="234095"/>
                  </a:cubicBezTo>
                  <a:cubicBezTo>
                    <a:pt x="271601" y="230285"/>
                    <a:pt x="270744" y="224379"/>
                    <a:pt x="275506" y="213711"/>
                  </a:cubicBezTo>
                  <a:cubicBezTo>
                    <a:pt x="297985" y="164181"/>
                    <a:pt x="293604" y="116651"/>
                    <a:pt x="260171" y="74075"/>
                  </a:cubicBezTo>
                  <a:cubicBezTo>
                    <a:pt x="225976" y="30545"/>
                    <a:pt x="179399" y="14353"/>
                    <a:pt x="125583" y="27212"/>
                  </a:cubicBezTo>
                  <a:cubicBezTo>
                    <a:pt x="72147" y="39975"/>
                    <a:pt x="39286" y="75313"/>
                    <a:pt x="26332" y="128939"/>
                  </a:cubicBezTo>
                  <a:cubicBezTo>
                    <a:pt x="24046" y="137797"/>
                    <a:pt x="24237" y="146846"/>
                    <a:pt x="23856" y="15522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Google Shape;591;p31"/>
            <p:cNvSpPr/>
            <p:nvPr/>
          </p:nvSpPr>
          <p:spPr>
            <a:xfrm>
              <a:off x="2424884" y="3554510"/>
              <a:ext cx="132359" cy="181794"/>
            </a:xfrm>
            <a:custGeom>
              <a:avLst/>
              <a:gdLst/>
              <a:ahLst/>
              <a:cxnLst/>
              <a:rect l="l" t="t" r="r" b="b"/>
              <a:pathLst>
                <a:path w="132359" h="181794" extrusionOk="0">
                  <a:moveTo>
                    <a:pt x="81533" y="143570"/>
                  </a:moveTo>
                  <a:cubicBezTo>
                    <a:pt x="74771" y="143570"/>
                    <a:pt x="68008" y="144046"/>
                    <a:pt x="61340" y="143475"/>
                  </a:cubicBezTo>
                  <a:cubicBezTo>
                    <a:pt x="53244" y="142808"/>
                    <a:pt x="50958" y="146428"/>
                    <a:pt x="51530" y="153762"/>
                  </a:cubicBezTo>
                  <a:cubicBezTo>
                    <a:pt x="51911" y="159001"/>
                    <a:pt x="51815" y="164335"/>
                    <a:pt x="51244" y="169573"/>
                  </a:cubicBezTo>
                  <a:cubicBezTo>
                    <a:pt x="50482" y="176717"/>
                    <a:pt x="46958" y="182242"/>
                    <a:pt x="39052" y="181765"/>
                  </a:cubicBezTo>
                  <a:cubicBezTo>
                    <a:pt x="31337" y="181289"/>
                    <a:pt x="28003" y="176050"/>
                    <a:pt x="28098" y="168526"/>
                  </a:cubicBezTo>
                  <a:cubicBezTo>
                    <a:pt x="28193" y="163287"/>
                    <a:pt x="27812" y="157953"/>
                    <a:pt x="28193" y="152714"/>
                  </a:cubicBezTo>
                  <a:cubicBezTo>
                    <a:pt x="28670" y="146047"/>
                    <a:pt x="26574" y="142618"/>
                    <a:pt x="19335" y="143570"/>
                  </a:cubicBezTo>
                  <a:cubicBezTo>
                    <a:pt x="16478" y="143951"/>
                    <a:pt x="13430" y="143761"/>
                    <a:pt x="10572" y="143475"/>
                  </a:cubicBezTo>
                  <a:cubicBezTo>
                    <a:pt x="4571" y="142999"/>
                    <a:pt x="761" y="139855"/>
                    <a:pt x="95" y="133759"/>
                  </a:cubicBezTo>
                  <a:cubicBezTo>
                    <a:pt x="-572" y="127282"/>
                    <a:pt x="2285" y="122901"/>
                    <a:pt x="8762" y="121472"/>
                  </a:cubicBezTo>
                  <a:cubicBezTo>
                    <a:pt x="12763" y="120615"/>
                    <a:pt x="16859" y="120329"/>
                    <a:pt x="20954" y="120329"/>
                  </a:cubicBezTo>
                  <a:cubicBezTo>
                    <a:pt x="26193" y="120329"/>
                    <a:pt x="28193" y="118043"/>
                    <a:pt x="28193" y="112804"/>
                  </a:cubicBezTo>
                  <a:cubicBezTo>
                    <a:pt x="28098" y="107375"/>
                    <a:pt x="25145" y="106518"/>
                    <a:pt x="20859" y="106708"/>
                  </a:cubicBezTo>
                  <a:cubicBezTo>
                    <a:pt x="17335" y="106804"/>
                    <a:pt x="13811" y="106899"/>
                    <a:pt x="10286" y="106613"/>
                  </a:cubicBezTo>
                  <a:cubicBezTo>
                    <a:pt x="3809" y="106042"/>
                    <a:pt x="190" y="102327"/>
                    <a:pt x="95" y="95755"/>
                  </a:cubicBezTo>
                  <a:cubicBezTo>
                    <a:pt x="-1" y="89182"/>
                    <a:pt x="3524" y="85563"/>
                    <a:pt x="10001" y="84610"/>
                  </a:cubicBezTo>
                  <a:cubicBezTo>
                    <a:pt x="15716" y="83753"/>
                    <a:pt x="23050" y="87277"/>
                    <a:pt x="26669" y="82515"/>
                  </a:cubicBezTo>
                  <a:cubicBezTo>
                    <a:pt x="30479" y="77562"/>
                    <a:pt x="27908" y="70037"/>
                    <a:pt x="28003" y="63655"/>
                  </a:cubicBezTo>
                  <a:cubicBezTo>
                    <a:pt x="28193" y="47844"/>
                    <a:pt x="28003" y="32032"/>
                    <a:pt x="28098" y="16221"/>
                  </a:cubicBezTo>
                  <a:cubicBezTo>
                    <a:pt x="28193" y="4886"/>
                    <a:pt x="32099" y="314"/>
                    <a:pt x="43148" y="409"/>
                  </a:cubicBezTo>
                  <a:cubicBezTo>
                    <a:pt x="58292" y="505"/>
                    <a:pt x="73628" y="-1210"/>
                    <a:pt x="88677" y="1743"/>
                  </a:cubicBezTo>
                  <a:cubicBezTo>
                    <a:pt x="114680" y="6791"/>
                    <a:pt x="134302" y="31175"/>
                    <a:pt x="132206" y="55750"/>
                  </a:cubicBezTo>
                  <a:cubicBezTo>
                    <a:pt x="129635" y="86039"/>
                    <a:pt x="108108" y="106518"/>
                    <a:pt x="78866" y="106708"/>
                  </a:cubicBezTo>
                  <a:cubicBezTo>
                    <a:pt x="72104" y="106708"/>
                    <a:pt x="65436" y="106804"/>
                    <a:pt x="58673" y="106708"/>
                  </a:cubicBezTo>
                  <a:cubicBezTo>
                    <a:pt x="54006" y="106613"/>
                    <a:pt x="51625" y="108328"/>
                    <a:pt x="51625" y="113281"/>
                  </a:cubicBezTo>
                  <a:cubicBezTo>
                    <a:pt x="51720" y="118138"/>
                    <a:pt x="53911" y="120234"/>
                    <a:pt x="58578" y="120234"/>
                  </a:cubicBezTo>
                  <a:cubicBezTo>
                    <a:pt x="70865" y="120234"/>
                    <a:pt x="83153" y="120139"/>
                    <a:pt x="95440" y="120329"/>
                  </a:cubicBezTo>
                  <a:cubicBezTo>
                    <a:pt x="99821" y="120424"/>
                    <a:pt x="104298" y="120615"/>
                    <a:pt x="108489" y="121567"/>
                  </a:cubicBezTo>
                  <a:cubicBezTo>
                    <a:pt x="114395" y="122901"/>
                    <a:pt x="117347" y="127187"/>
                    <a:pt x="116966" y="133188"/>
                  </a:cubicBezTo>
                  <a:cubicBezTo>
                    <a:pt x="116585" y="139284"/>
                    <a:pt x="113061" y="143094"/>
                    <a:pt x="106965" y="143380"/>
                  </a:cubicBezTo>
                  <a:cubicBezTo>
                    <a:pt x="98488" y="143761"/>
                    <a:pt x="90011" y="143475"/>
                    <a:pt x="81533" y="143475"/>
                  </a:cubicBezTo>
                  <a:cubicBezTo>
                    <a:pt x="81533" y="143475"/>
                    <a:pt x="81533" y="143570"/>
                    <a:pt x="81533" y="143570"/>
                  </a:cubicBezTo>
                  <a:close/>
                  <a:moveTo>
                    <a:pt x="51720" y="54321"/>
                  </a:moveTo>
                  <a:cubicBezTo>
                    <a:pt x="51720" y="61941"/>
                    <a:pt x="51815" y="69466"/>
                    <a:pt x="51720" y="77086"/>
                  </a:cubicBezTo>
                  <a:cubicBezTo>
                    <a:pt x="51625" y="82229"/>
                    <a:pt x="53720" y="84610"/>
                    <a:pt x="59054" y="84325"/>
                  </a:cubicBezTo>
                  <a:cubicBezTo>
                    <a:pt x="67817" y="83944"/>
                    <a:pt x="76485" y="84801"/>
                    <a:pt x="85248" y="82801"/>
                  </a:cubicBezTo>
                  <a:cubicBezTo>
                    <a:pt x="99536" y="79467"/>
                    <a:pt x="110013" y="66227"/>
                    <a:pt x="109061" y="52321"/>
                  </a:cubicBezTo>
                  <a:cubicBezTo>
                    <a:pt x="107918" y="36985"/>
                    <a:pt x="95916" y="24793"/>
                    <a:pt x="80676" y="24031"/>
                  </a:cubicBezTo>
                  <a:cubicBezTo>
                    <a:pt x="73723" y="23650"/>
                    <a:pt x="66674" y="24127"/>
                    <a:pt x="59626" y="23841"/>
                  </a:cubicBezTo>
                  <a:cubicBezTo>
                    <a:pt x="54006" y="23650"/>
                    <a:pt x="51625" y="25841"/>
                    <a:pt x="51815" y="31556"/>
                  </a:cubicBezTo>
                  <a:cubicBezTo>
                    <a:pt x="51911" y="39176"/>
                    <a:pt x="51720" y="46796"/>
                    <a:pt x="51720" y="5432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2" name="Google Shape;592;p31"/>
            <p:cNvSpPr/>
            <p:nvPr/>
          </p:nvSpPr>
          <p:spPr>
            <a:xfrm>
              <a:off x="2325680" y="3040995"/>
              <a:ext cx="130830" cy="36180"/>
            </a:xfrm>
            <a:custGeom>
              <a:avLst/>
              <a:gdLst/>
              <a:ahLst/>
              <a:cxnLst/>
              <a:rect l="l" t="t" r="r" b="b"/>
              <a:pathLst>
                <a:path w="130830" h="36180" extrusionOk="0">
                  <a:moveTo>
                    <a:pt x="130826" y="11671"/>
                  </a:moveTo>
                  <a:cubicBezTo>
                    <a:pt x="130349" y="16814"/>
                    <a:pt x="128159" y="20815"/>
                    <a:pt x="122920" y="22053"/>
                  </a:cubicBezTo>
                  <a:cubicBezTo>
                    <a:pt x="119015" y="23006"/>
                    <a:pt x="114824" y="23577"/>
                    <a:pt x="110823" y="23577"/>
                  </a:cubicBezTo>
                  <a:cubicBezTo>
                    <a:pt x="79391" y="23672"/>
                    <a:pt x="48530" y="27482"/>
                    <a:pt x="18145" y="35293"/>
                  </a:cubicBezTo>
                  <a:cubicBezTo>
                    <a:pt x="8429" y="37769"/>
                    <a:pt x="2333" y="35007"/>
                    <a:pt x="428" y="27673"/>
                  </a:cubicBezTo>
                  <a:cubicBezTo>
                    <a:pt x="-1381" y="20339"/>
                    <a:pt x="2524" y="15290"/>
                    <a:pt x="12525" y="12719"/>
                  </a:cubicBezTo>
                  <a:cubicBezTo>
                    <a:pt x="46910" y="3765"/>
                    <a:pt x="81867" y="-521"/>
                    <a:pt x="117395" y="50"/>
                  </a:cubicBezTo>
                  <a:cubicBezTo>
                    <a:pt x="126158" y="241"/>
                    <a:pt x="131016" y="4622"/>
                    <a:pt x="130826" y="1167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3" name="Google Shape;593;p31"/>
            <p:cNvSpPr/>
            <p:nvPr/>
          </p:nvSpPr>
          <p:spPr>
            <a:xfrm>
              <a:off x="2270554" y="3069426"/>
              <a:ext cx="39843" cy="35553"/>
            </a:xfrm>
            <a:custGeom>
              <a:avLst/>
              <a:gdLst/>
              <a:ahLst/>
              <a:cxnLst/>
              <a:rect l="l" t="t" r="r" b="b"/>
              <a:pathLst>
                <a:path w="39843" h="35553" extrusionOk="0">
                  <a:moveTo>
                    <a:pt x="29456" y="4"/>
                  </a:moveTo>
                  <a:cubicBezTo>
                    <a:pt x="33552" y="385"/>
                    <a:pt x="37267" y="2767"/>
                    <a:pt x="38886" y="7243"/>
                  </a:cubicBezTo>
                  <a:cubicBezTo>
                    <a:pt x="40601" y="11911"/>
                    <a:pt x="40220" y="16768"/>
                    <a:pt x="36029" y="20007"/>
                  </a:cubicBezTo>
                  <a:cubicBezTo>
                    <a:pt x="29837" y="24864"/>
                    <a:pt x="23456" y="29437"/>
                    <a:pt x="16883" y="33818"/>
                  </a:cubicBezTo>
                  <a:cubicBezTo>
                    <a:pt x="12788" y="36485"/>
                    <a:pt x="8501" y="36009"/>
                    <a:pt x="4691" y="32866"/>
                  </a:cubicBezTo>
                  <a:cubicBezTo>
                    <a:pt x="1167" y="29818"/>
                    <a:pt x="-928" y="26103"/>
                    <a:pt x="405" y="21245"/>
                  </a:cubicBezTo>
                  <a:cubicBezTo>
                    <a:pt x="2215" y="13911"/>
                    <a:pt x="21360" y="-281"/>
                    <a:pt x="29456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94" name="Google Shape;594;p31"/>
          <p:cNvGrpSpPr/>
          <p:nvPr/>
        </p:nvGrpSpPr>
        <p:grpSpPr>
          <a:xfrm>
            <a:off x="2323172" y="1500635"/>
            <a:ext cx="639282" cy="639293"/>
            <a:chOff x="5878083" y="3211422"/>
            <a:chExt cx="594294" cy="594304"/>
          </a:xfrm>
        </p:grpSpPr>
        <p:sp>
          <p:nvSpPr>
            <p:cNvPr id="595" name="Google Shape;595;p31"/>
            <p:cNvSpPr/>
            <p:nvPr/>
          </p:nvSpPr>
          <p:spPr>
            <a:xfrm>
              <a:off x="5878083" y="3211422"/>
              <a:ext cx="594294" cy="594304"/>
            </a:xfrm>
            <a:custGeom>
              <a:avLst/>
              <a:gdLst/>
              <a:ahLst/>
              <a:cxnLst/>
              <a:rect l="l" t="t" r="r" b="b"/>
              <a:pathLst>
                <a:path w="594294" h="594304" extrusionOk="0">
                  <a:moveTo>
                    <a:pt x="0" y="273220"/>
                  </a:moveTo>
                  <a:cubicBezTo>
                    <a:pt x="2061" y="256348"/>
                    <a:pt x="4121" y="239605"/>
                    <a:pt x="8758" y="223119"/>
                  </a:cubicBezTo>
                  <a:cubicBezTo>
                    <a:pt x="37479" y="121757"/>
                    <a:pt x="101233" y="52724"/>
                    <a:pt x="200147" y="16275"/>
                  </a:cubicBezTo>
                  <a:cubicBezTo>
                    <a:pt x="237497" y="2623"/>
                    <a:pt x="276393" y="-1885"/>
                    <a:pt x="315804" y="691"/>
                  </a:cubicBezTo>
                  <a:cubicBezTo>
                    <a:pt x="382520" y="5070"/>
                    <a:pt x="441508" y="29154"/>
                    <a:pt x="491866" y="73202"/>
                  </a:cubicBezTo>
                  <a:cubicBezTo>
                    <a:pt x="547119" y="121500"/>
                    <a:pt x="580735" y="182291"/>
                    <a:pt x="591038" y="254802"/>
                  </a:cubicBezTo>
                  <a:cubicBezTo>
                    <a:pt x="602115" y="332981"/>
                    <a:pt x="584985" y="405363"/>
                    <a:pt x="538876" y="469889"/>
                  </a:cubicBezTo>
                  <a:cubicBezTo>
                    <a:pt x="493026" y="533900"/>
                    <a:pt x="430818" y="573569"/>
                    <a:pt x="353670" y="589411"/>
                  </a:cubicBezTo>
                  <a:cubicBezTo>
                    <a:pt x="342980" y="591600"/>
                    <a:pt x="332032" y="592630"/>
                    <a:pt x="321085" y="594305"/>
                  </a:cubicBezTo>
                  <a:cubicBezTo>
                    <a:pt x="304857" y="594305"/>
                    <a:pt x="288629" y="594305"/>
                    <a:pt x="272401" y="594305"/>
                  </a:cubicBezTo>
                  <a:cubicBezTo>
                    <a:pt x="271499" y="594047"/>
                    <a:pt x="270597" y="593661"/>
                    <a:pt x="269567" y="593661"/>
                  </a:cubicBezTo>
                  <a:cubicBezTo>
                    <a:pt x="245740" y="591858"/>
                    <a:pt x="222557" y="587092"/>
                    <a:pt x="200147" y="578849"/>
                  </a:cubicBezTo>
                  <a:cubicBezTo>
                    <a:pt x="101233" y="542529"/>
                    <a:pt x="37479" y="473495"/>
                    <a:pt x="8758" y="372005"/>
                  </a:cubicBezTo>
                  <a:cubicBezTo>
                    <a:pt x="4121" y="355648"/>
                    <a:pt x="2061" y="338776"/>
                    <a:pt x="0" y="321904"/>
                  </a:cubicBezTo>
                  <a:cubicBezTo>
                    <a:pt x="0" y="305676"/>
                    <a:pt x="0" y="289448"/>
                    <a:pt x="0" y="273220"/>
                  </a:cubicBezTo>
                  <a:close/>
                  <a:moveTo>
                    <a:pt x="297129" y="21684"/>
                  </a:moveTo>
                  <a:cubicBezTo>
                    <a:pt x="145924" y="20525"/>
                    <a:pt x="20994" y="144554"/>
                    <a:pt x="20607" y="297047"/>
                  </a:cubicBezTo>
                  <a:cubicBezTo>
                    <a:pt x="20221" y="448252"/>
                    <a:pt x="143606" y="573311"/>
                    <a:pt x="295970" y="573826"/>
                  </a:cubicBezTo>
                  <a:cubicBezTo>
                    <a:pt x="447175" y="574342"/>
                    <a:pt x="572363" y="451085"/>
                    <a:pt x="572878" y="298592"/>
                  </a:cubicBezTo>
                  <a:cubicBezTo>
                    <a:pt x="573393" y="147259"/>
                    <a:pt x="449879" y="21169"/>
                    <a:pt x="297129" y="2168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6" name="Google Shape;596;p31"/>
            <p:cNvSpPr/>
            <p:nvPr/>
          </p:nvSpPr>
          <p:spPr>
            <a:xfrm>
              <a:off x="5916850" y="3251138"/>
              <a:ext cx="515695" cy="515693"/>
            </a:xfrm>
            <a:custGeom>
              <a:avLst/>
              <a:gdLst/>
              <a:ahLst/>
              <a:cxnLst/>
              <a:rect l="l" t="t" r="r" b="b"/>
              <a:pathLst>
                <a:path w="515695" h="515693" extrusionOk="0">
                  <a:moveTo>
                    <a:pt x="515694" y="257847"/>
                  </a:moveTo>
                  <a:cubicBezTo>
                    <a:pt x="516209" y="399778"/>
                    <a:pt x="399778" y="515822"/>
                    <a:pt x="257718" y="515694"/>
                  </a:cubicBezTo>
                  <a:cubicBezTo>
                    <a:pt x="115786" y="515694"/>
                    <a:pt x="-129" y="399778"/>
                    <a:pt x="0" y="257589"/>
                  </a:cubicBezTo>
                  <a:cubicBezTo>
                    <a:pt x="129" y="115658"/>
                    <a:pt x="116044" y="-129"/>
                    <a:pt x="258233" y="0"/>
                  </a:cubicBezTo>
                  <a:cubicBezTo>
                    <a:pt x="400165" y="258"/>
                    <a:pt x="516209" y="115915"/>
                    <a:pt x="515694" y="257847"/>
                  </a:cubicBezTo>
                  <a:close/>
                  <a:moveTo>
                    <a:pt x="257976" y="494185"/>
                  </a:moveTo>
                  <a:cubicBezTo>
                    <a:pt x="387672" y="495215"/>
                    <a:pt x="494700" y="387285"/>
                    <a:pt x="494571" y="257718"/>
                  </a:cubicBezTo>
                  <a:cubicBezTo>
                    <a:pt x="494314" y="128279"/>
                    <a:pt x="387672" y="21509"/>
                    <a:pt x="258233" y="21251"/>
                  </a:cubicBezTo>
                  <a:cubicBezTo>
                    <a:pt x="128666" y="20994"/>
                    <a:pt x="21509" y="128022"/>
                    <a:pt x="21380" y="257718"/>
                  </a:cubicBezTo>
                  <a:cubicBezTo>
                    <a:pt x="21380" y="387414"/>
                    <a:pt x="128408" y="495344"/>
                    <a:pt x="257976" y="49418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Google Shape;597;p31"/>
            <p:cNvSpPr/>
            <p:nvPr/>
          </p:nvSpPr>
          <p:spPr>
            <a:xfrm>
              <a:off x="6094646" y="3386655"/>
              <a:ext cx="202495" cy="162263"/>
            </a:xfrm>
            <a:custGeom>
              <a:avLst/>
              <a:gdLst/>
              <a:ahLst/>
              <a:cxnLst/>
              <a:rect l="l" t="t" r="r" b="b"/>
              <a:pathLst>
                <a:path w="202495" h="162263" extrusionOk="0">
                  <a:moveTo>
                    <a:pt x="80050" y="162256"/>
                  </a:moveTo>
                  <a:cubicBezTo>
                    <a:pt x="50943" y="161741"/>
                    <a:pt x="32525" y="134179"/>
                    <a:pt x="43473" y="106875"/>
                  </a:cubicBezTo>
                  <a:cubicBezTo>
                    <a:pt x="44889" y="103397"/>
                    <a:pt x="44503" y="101336"/>
                    <a:pt x="41927" y="98761"/>
                  </a:cubicBezTo>
                  <a:cubicBezTo>
                    <a:pt x="29563" y="86654"/>
                    <a:pt x="17327" y="74290"/>
                    <a:pt x="4963" y="61925"/>
                  </a:cubicBezTo>
                  <a:cubicBezTo>
                    <a:pt x="2001" y="58963"/>
                    <a:pt x="-446" y="55743"/>
                    <a:pt x="69" y="51364"/>
                  </a:cubicBezTo>
                  <a:cubicBezTo>
                    <a:pt x="584" y="47114"/>
                    <a:pt x="3031" y="44280"/>
                    <a:pt x="6895" y="42735"/>
                  </a:cubicBezTo>
                  <a:cubicBezTo>
                    <a:pt x="11145" y="41061"/>
                    <a:pt x="15009" y="42349"/>
                    <a:pt x="18100" y="45311"/>
                  </a:cubicBezTo>
                  <a:cubicBezTo>
                    <a:pt x="22994" y="49947"/>
                    <a:pt x="27760" y="54842"/>
                    <a:pt x="32525" y="59607"/>
                  </a:cubicBezTo>
                  <a:cubicBezTo>
                    <a:pt x="40639" y="67592"/>
                    <a:pt x="48753" y="75578"/>
                    <a:pt x="56610" y="83820"/>
                  </a:cubicBezTo>
                  <a:cubicBezTo>
                    <a:pt x="59057" y="86396"/>
                    <a:pt x="61118" y="87040"/>
                    <a:pt x="64595" y="85495"/>
                  </a:cubicBezTo>
                  <a:cubicBezTo>
                    <a:pt x="74641" y="81245"/>
                    <a:pt x="84945" y="80987"/>
                    <a:pt x="94991" y="85237"/>
                  </a:cubicBezTo>
                  <a:cubicBezTo>
                    <a:pt x="99112" y="86911"/>
                    <a:pt x="101430" y="86267"/>
                    <a:pt x="104521" y="83176"/>
                  </a:cubicBezTo>
                  <a:cubicBezTo>
                    <a:pt x="129894" y="57546"/>
                    <a:pt x="155524" y="32045"/>
                    <a:pt x="181025" y="6544"/>
                  </a:cubicBezTo>
                  <a:cubicBezTo>
                    <a:pt x="182828" y="4741"/>
                    <a:pt x="184632" y="2937"/>
                    <a:pt x="186692" y="1649"/>
                  </a:cubicBezTo>
                  <a:cubicBezTo>
                    <a:pt x="191200" y="-926"/>
                    <a:pt x="195708" y="-540"/>
                    <a:pt x="199443" y="3195"/>
                  </a:cubicBezTo>
                  <a:cubicBezTo>
                    <a:pt x="203049" y="6930"/>
                    <a:pt x="203436" y="11567"/>
                    <a:pt x="200731" y="15946"/>
                  </a:cubicBezTo>
                  <a:cubicBezTo>
                    <a:pt x="199443" y="18006"/>
                    <a:pt x="197511" y="19809"/>
                    <a:pt x="195837" y="21613"/>
                  </a:cubicBezTo>
                  <a:cubicBezTo>
                    <a:pt x="170464" y="46985"/>
                    <a:pt x="145092" y="72486"/>
                    <a:pt x="119590" y="97730"/>
                  </a:cubicBezTo>
                  <a:cubicBezTo>
                    <a:pt x="116370" y="100821"/>
                    <a:pt x="115726" y="103268"/>
                    <a:pt x="117401" y="107647"/>
                  </a:cubicBezTo>
                  <a:cubicBezTo>
                    <a:pt x="127704" y="134694"/>
                    <a:pt x="108256" y="162771"/>
                    <a:pt x="80050" y="162256"/>
                  </a:cubicBezTo>
                  <a:close/>
                  <a:moveTo>
                    <a:pt x="80308" y="103268"/>
                  </a:moveTo>
                  <a:cubicBezTo>
                    <a:pt x="70262" y="103140"/>
                    <a:pt x="61504" y="111769"/>
                    <a:pt x="61118" y="121944"/>
                  </a:cubicBezTo>
                  <a:cubicBezTo>
                    <a:pt x="60731" y="131990"/>
                    <a:pt x="69876" y="141263"/>
                    <a:pt x="80179" y="141392"/>
                  </a:cubicBezTo>
                  <a:cubicBezTo>
                    <a:pt x="90225" y="141520"/>
                    <a:pt x="98983" y="132891"/>
                    <a:pt x="99370" y="122716"/>
                  </a:cubicBezTo>
                  <a:cubicBezTo>
                    <a:pt x="99627" y="112542"/>
                    <a:pt x="90611" y="103268"/>
                    <a:pt x="80308" y="10326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8" name="Google Shape;598;p31"/>
            <p:cNvSpPr/>
            <p:nvPr/>
          </p:nvSpPr>
          <p:spPr>
            <a:xfrm>
              <a:off x="6163942" y="3290804"/>
              <a:ext cx="21657" cy="60538"/>
            </a:xfrm>
            <a:custGeom>
              <a:avLst/>
              <a:gdLst/>
              <a:ahLst/>
              <a:cxnLst/>
              <a:rect l="l" t="t" r="r" b="b"/>
              <a:pathLst>
                <a:path w="21657" h="60538" extrusionOk="0">
                  <a:moveTo>
                    <a:pt x="21573" y="30140"/>
                  </a:moveTo>
                  <a:cubicBezTo>
                    <a:pt x="21573" y="36065"/>
                    <a:pt x="21702" y="42118"/>
                    <a:pt x="21573" y="48043"/>
                  </a:cubicBezTo>
                  <a:cubicBezTo>
                    <a:pt x="21316" y="55771"/>
                    <a:pt x="16936" y="60665"/>
                    <a:pt x="10626" y="60536"/>
                  </a:cubicBezTo>
                  <a:cubicBezTo>
                    <a:pt x="4572" y="60407"/>
                    <a:pt x="322" y="55642"/>
                    <a:pt x="193" y="48300"/>
                  </a:cubicBezTo>
                  <a:cubicBezTo>
                    <a:pt x="-64" y="36194"/>
                    <a:pt x="-64" y="23958"/>
                    <a:pt x="193" y="11852"/>
                  </a:cubicBezTo>
                  <a:cubicBezTo>
                    <a:pt x="322" y="4768"/>
                    <a:pt x="4959" y="-126"/>
                    <a:pt x="11012" y="2"/>
                  </a:cubicBezTo>
                  <a:cubicBezTo>
                    <a:pt x="16808" y="131"/>
                    <a:pt x="21187" y="4768"/>
                    <a:pt x="21444" y="11594"/>
                  </a:cubicBezTo>
                  <a:cubicBezTo>
                    <a:pt x="21831" y="17776"/>
                    <a:pt x="21573" y="23958"/>
                    <a:pt x="21573" y="3014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31"/>
            <p:cNvSpPr/>
            <p:nvPr/>
          </p:nvSpPr>
          <p:spPr>
            <a:xfrm>
              <a:off x="5956516" y="3498237"/>
              <a:ext cx="60538" cy="21533"/>
            </a:xfrm>
            <a:custGeom>
              <a:avLst/>
              <a:gdLst/>
              <a:ahLst/>
              <a:cxnLst/>
              <a:rect l="l" t="t" r="r" b="b"/>
              <a:pathLst>
                <a:path w="60538" h="21533" extrusionOk="0">
                  <a:moveTo>
                    <a:pt x="30398" y="57"/>
                  </a:moveTo>
                  <a:cubicBezTo>
                    <a:pt x="36323" y="57"/>
                    <a:pt x="42376" y="-72"/>
                    <a:pt x="48300" y="57"/>
                  </a:cubicBezTo>
                  <a:cubicBezTo>
                    <a:pt x="55771" y="315"/>
                    <a:pt x="60407" y="4436"/>
                    <a:pt x="60536" y="10490"/>
                  </a:cubicBezTo>
                  <a:cubicBezTo>
                    <a:pt x="60665" y="16672"/>
                    <a:pt x="55771" y="21308"/>
                    <a:pt x="48043" y="21437"/>
                  </a:cubicBezTo>
                  <a:cubicBezTo>
                    <a:pt x="36065" y="21566"/>
                    <a:pt x="24087" y="21566"/>
                    <a:pt x="12238" y="21437"/>
                  </a:cubicBezTo>
                  <a:cubicBezTo>
                    <a:pt x="4897" y="21308"/>
                    <a:pt x="131" y="17058"/>
                    <a:pt x="2" y="11005"/>
                  </a:cubicBezTo>
                  <a:cubicBezTo>
                    <a:pt x="-126" y="4823"/>
                    <a:pt x="4768" y="315"/>
                    <a:pt x="12367" y="57"/>
                  </a:cubicBezTo>
                  <a:cubicBezTo>
                    <a:pt x="18549" y="-72"/>
                    <a:pt x="24473" y="57"/>
                    <a:pt x="30398" y="5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oogle Shape;600;p31"/>
            <p:cNvSpPr/>
            <p:nvPr/>
          </p:nvSpPr>
          <p:spPr>
            <a:xfrm>
              <a:off x="6332467" y="3498101"/>
              <a:ext cx="60664" cy="21630"/>
            </a:xfrm>
            <a:custGeom>
              <a:avLst/>
              <a:gdLst/>
              <a:ahLst/>
              <a:cxnLst/>
              <a:rect l="l" t="t" r="r" b="b"/>
              <a:pathLst>
                <a:path w="60664" h="21630" extrusionOk="0">
                  <a:moveTo>
                    <a:pt x="30527" y="21573"/>
                  </a:moveTo>
                  <a:cubicBezTo>
                    <a:pt x="24345" y="21573"/>
                    <a:pt x="18163" y="21702"/>
                    <a:pt x="11980" y="21573"/>
                  </a:cubicBezTo>
                  <a:cubicBezTo>
                    <a:pt x="4639" y="21316"/>
                    <a:pt x="-126" y="16808"/>
                    <a:pt x="3" y="10754"/>
                  </a:cubicBezTo>
                  <a:cubicBezTo>
                    <a:pt x="131" y="4701"/>
                    <a:pt x="4768" y="322"/>
                    <a:pt x="12238" y="193"/>
                  </a:cubicBezTo>
                  <a:cubicBezTo>
                    <a:pt x="24345" y="-64"/>
                    <a:pt x="36580" y="-64"/>
                    <a:pt x="48687" y="193"/>
                  </a:cubicBezTo>
                  <a:cubicBezTo>
                    <a:pt x="55899" y="322"/>
                    <a:pt x="60665" y="4959"/>
                    <a:pt x="60665" y="11012"/>
                  </a:cubicBezTo>
                  <a:cubicBezTo>
                    <a:pt x="60536" y="17065"/>
                    <a:pt x="55771" y="21444"/>
                    <a:pt x="48558" y="21573"/>
                  </a:cubicBezTo>
                  <a:cubicBezTo>
                    <a:pt x="42505" y="21702"/>
                    <a:pt x="36451" y="21573"/>
                    <a:pt x="30527" y="2157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1" name="Google Shape;601;p31"/>
            <p:cNvSpPr/>
            <p:nvPr/>
          </p:nvSpPr>
          <p:spPr>
            <a:xfrm>
              <a:off x="6164039" y="3666755"/>
              <a:ext cx="21533" cy="60407"/>
            </a:xfrm>
            <a:custGeom>
              <a:avLst/>
              <a:gdLst/>
              <a:ahLst/>
              <a:cxnLst/>
              <a:rect l="l" t="t" r="r" b="b"/>
              <a:pathLst>
                <a:path w="21533" h="60407" extrusionOk="0">
                  <a:moveTo>
                    <a:pt x="21476" y="30527"/>
                  </a:moveTo>
                  <a:cubicBezTo>
                    <a:pt x="21476" y="36451"/>
                    <a:pt x="21605" y="42505"/>
                    <a:pt x="21476" y="48429"/>
                  </a:cubicBezTo>
                  <a:cubicBezTo>
                    <a:pt x="21219" y="55642"/>
                    <a:pt x="16711" y="60407"/>
                    <a:pt x="10658" y="60407"/>
                  </a:cubicBezTo>
                  <a:cubicBezTo>
                    <a:pt x="4604" y="60278"/>
                    <a:pt x="225" y="55513"/>
                    <a:pt x="97" y="48300"/>
                  </a:cubicBezTo>
                  <a:cubicBezTo>
                    <a:pt x="-32" y="36323"/>
                    <a:pt x="-32" y="24345"/>
                    <a:pt x="97" y="12496"/>
                  </a:cubicBezTo>
                  <a:cubicBezTo>
                    <a:pt x="225" y="4768"/>
                    <a:pt x="4604" y="-126"/>
                    <a:pt x="10915" y="2"/>
                  </a:cubicBezTo>
                  <a:cubicBezTo>
                    <a:pt x="17226" y="131"/>
                    <a:pt x="21348" y="4897"/>
                    <a:pt x="21476" y="12753"/>
                  </a:cubicBezTo>
                  <a:cubicBezTo>
                    <a:pt x="21605" y="18678"/>
                    <a:pt x="21476" y="24602"/>
                    <a:pt x="21476" y="3052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2" name="Google Shape;602;p31"/>
          <p:cNvGrpSpPr/>
          <p:nvPr/>
        </p:nvGrpSpPr>
        <p:grpSpPr>
          <a:xfrm>
            <a:off x="2359622" y="3549343"/>
            <a:ext cx="639282" cy="639293"/>
            <a:chOff x="5878083" y="3211422"/>
            <a:chExt cx="594294" cy="594304"/>
          </a:xfrm>
        </p:grpSpPr>
        <p:sp>
          <p:nvSpPr>
            <p:cNvPr id="603" name="Google Shape;603;p31"/>
            <p:cNvSpPr/>
            <p:nvPr/>
          </p:nvSpPr>
          <p:spPr>
            <a:xfrm>
              <a:off x="5878083" y="3211422"/>
              <a:ext cx="594294" cy="594304"/>
            </a:xfrm>
            <a:custGeom>
              <a:avLst/>
              <a:gdLst/>
              <a:ahLst/>
              <a:cxnLst/>
              <a:rect l="l" t="t" r="r" b="b"/>
              <a:pathLst>
                <a:path w="594294" h="594304" extrusionOk="0">
                  <a:moveTo>
                    <a:pt x="0" y="273220"/>
                  </a:moveTo>
                  <a:cubicBezTo>
                    <a:pt x="2061" y="256348"/>
                    <a:pt x="4121" y="239605"/>
                    <a:pt x="8758" y="223119"/>
                  </a:cubicBezTo>
                  <a:cubicBezTo>
                    <a:pt x="37479" y="121757"/>
                    <a:pt x="101233" y="52724"/>
                    <a:pt x="200147" y="16275"/>
                  </a:cubicBezTo>
                  <a:cubicBezTo>
                    <a:pt x="237497" y="2623"/>
                    <a:pt x="276393" y="-1885"/>
                    <a:pt x="315804" y="691"/>
                  </a:cubicBezTo>
                  <a:cubicBezTo>
                    <a:pt x="382520" y="5070"/>
                    <a:pt x="441508" y="29154"/>
                    <a:pt x="491866" y="73202"/>
                  </a:cubicBezTo>
                  <a:cubicBezTo>
                    <a:pt x="547119" y="121500"/>
                    <a:pt x="580735" y="182291"/>
                    <a:pt x="591038" y="254802"/>
                  </a:cubicBezTo>
                  <a:cubicBezTo>
                    <a:pt x="602115" y="332981"/>
                    <a:pt x="584985" y="405363"/>
                    <a:pt x="538876" y="469889"/>
                  </a:cubicBezTo>
                  <a:cubicBezTo>
                    <a:pt x="493026" y="533900"/>
                    <a:pt x="430818" y="573569"/>
                    <a:pt x="353670" y="589411"/>
                  </a:cubicBezTo>
                  <a:cubicBezTo>
                    <a:pt x="342980" y="591600"/>
                    <a:pt x="332032" y="592630"/>
                    <a:pt x="321085" y="594305"/>
                  </a:cubicBezTo>
                  <a:cubicBezTo>
                    <a:pt x="304857" y="594305"/>
                    <a:pt x="288629" y="594305"/>
                    <a:pt x="272401" y="594305"/>
                  </a:cubicBezTo>
                  <a:cubicBezTo>
                    <a:pt x="271499" y="594047"/>
                    <a:pt x="270597" y="593661"/>
                    <a:pt x="269567" y="593661"/>
                  </a:cubicBezTo>
                  <a:cubicBezTo>
                    <a:pt x="245740" y="591858"/>
                    <a:pt x="222557" y="587092"/>
                    <a:pt x="200147" y="578849"/>
                  </a:cubicBezTo>
                  <a:cubicBezTo>
                    <a:pt x="101233" y="542529"/>
                    <a:pt x="37479" y="473495"/>
                    <a:pt x="8758" y="372005"/>
                  </a:cubicBezTo>
                  <a:cubicBezTo>
                    <a:pt x="4121" y="355648"/>
                    <a:pt x="2061" y="338776"/>
                    <a:pt x="0" y="321904"/>
                  </a:cubicBezTo>
                  <a:cubicBezTo>
                    <a:pt x="0" y="305676"/>
                    <a:pt x="0" y="289448"/>
                    <a:pt x="0" y="273220"/>
                  </a:cubicBezTo>
                  <a:close/>
                  <a:moveTo>
                    <a:pt x="297129" y="21684"/>
                  </a:moveTo>
                  <a:cubicBezTo>
                    <a:pt x="145924" y="20525"/>
                    <a:pt x="20994" y="144554"/>
                    <a:pt x="20607" y="297047"/>
                  </a:cubicBezTo>
                  <a:cubicBezTo>
                    <a:pt x="20221" y="448252"/>
                    <a:pt x="143606" y="573311"/>
                    <a:pt x="295970" y="573826"/>
                  </a:cubicBezTo>
                  <a:cubicBezTo>
                    <a:pt x="447175" y="574342"/>
                    <a:pt x="572363" y="451085"/>
                    <a:pt x="572878" y="298592"/>
                  </a:cubicBezTo>
                  <a:cubicBezTo>
                    <a:pt x="573393" y="147259"/>
                    <a:pt x="449879" y="21169"/>
                    <a:pt x="297129" y="2168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Google Shape;604;p31"/>
            <p:cNvSpPr/>
            <p:nvPr/>
          </p:nvSpPr>
          <p:spPr>
            <a:xfrm>
              <a:off x="5916850" y="3251138"/>
              <a:ext cx="515695" cy="515693"/>
            </a:xfrm>
            <a:custGeom>
              <a:avLst/>
              <a:gdLst/>
              <a:ahLst/>
              <a:cxnLst/>
              <a:rect l="l" t="t" r="r" b="b"/>
              <a:pathLst>
                <a:path w="515695" h="515693" extrusionOk="0">
                  <a:moveTo>
                    <a:pt x="515694" y="257847"/>
                  </a:moveTo>
                  <a:cubicBezTo>
                    <a:pt x="516209" y="399778"/>
                    <a:pt x="399778" y="515822"/>
                    <a:pt x="257718" y="515694"/>
                  </a:cubicBezTo>
                  <a:cubicBezTo>
                    <a:pt x="115786" y="515694"/>
                    <a:pt x="-129" y="399778"/>
                    <a:pt x="0" y="257589"/>
                  </a:cubicBezTo>
                  <a:cubicBezTo>
                    <a:pt x="129" y="115658"/>
                    <a:pt x="116044" y="-129"/>
                    <a:pt x="258233" y="0"/>
                  </a:cubicBezTo>
                  <a:cubicBezTo>
                    <a:pt x="400165" y="258"/>
                    <a:pt x="516209" y="115915"/>
                    <a:pt x="515694" y="257847"/>
                  </a:cubicBezTo>
                  <a:close/>
                  <a:moveTo>
                    <a:pt x="257976" y="494185"/>
                  </a:moveTo>
                  <a:cubicBezTo>
                    <a:pt x="387672" y="495215"/>
                    <a:pt x="494700" y="387285"/>
                    <a:pt x="494571" y="257718"/>
                  </a:cubicBezTo>
                  <a:cubicBezTo>
                    <a:pt x="494314" y="128279"/>
                    <a:pt x="387672" y="21509"/>
                    <a:pt x="258233" y="21251"/>
                  </a:cubicBezTo>
                  <a:cubicBezTo>
                    <a:pt x="128666" y="20994"/>
                    <a:pt x="21509" y="128022"/>
                    <a:pt x="21380" y="257718"/>
                  </a:cubicBezTo>
                  <a:cubicBezTo>
                    <a:pt x="21380" y="387414"/>
                    <a:pt x="128408" y="495344"/>
                    <a:pt x="257976" y="49418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Google Shape;605;p31"/>
            <p:cNvSpPr/>
            <p:nvPr/>
          </p:nvSpPr>
          <p:spPr>
            <a:xfrm>
              <a:off x="6094646" y="3386655"/>
              <a:ext cx="202495" cy="162263"/>
            </a:xfrm>
            <a:custGeom>
              <a:avLst/>
              <a:gdLst/>
              <a:ahLst/>
              <a:cxnLst/>
              <a:rect l="l" t="t" r="r" b="b"/>
              <a:pathLst>
                <a:path w="202495" h="162263" extrusionOk="0">
                  <a:moveTo>
                    <a:pt x="80050" y="162256"/>
                  </a:moveTo>
                  <a:cubicBezTo>
                    <a:pt x="50943" y="161741"/>
                    <a:pt x="32525" y="134179"/>
                    <a:pt x="43473" y="106875"/>
                  </a:cubicBezTo>
                  <a:cubicBezTo>
                    <a:pt x="44889" y="103397"/>
                    <a:pt x="44503" y="101336"/>
                    <a:pt x="41927" y="98761"/>
                  </a:cubicBezTo>
                  <a:cubicBezTo>
                    <a:pt x="29563" y="86654"/>
                    <a:pt x="17327" y="74290"/>
                    <a:pt x="4963" y="61925"/>
                  </a:cubicBezTo>
                  <a:cubicBezTo>
                    <a:pt x="2001" y="58963"/>
                    <a:pt x="-446" y="55743"/>
                    <a:pt x="69" y="51364"/>
                  </a:cubicBezTo>
                  <a:cubicBezTo>
                    <a:pt x="584" y="47114"/>
                    <a:pt x="3031" y="44280"/>
                    <a:pt x="6895" y="42735"/>
                  </a:cubicBezTo>
                  <a:cubicBezTo>
                    <a:pt x="11145" y="41061"/>
                    <a:pt x="15009" y="42349"/>
                    <a:pt x="18100" y="45311"/>
                  </a:cubicBezTo>
                  <a:cubicBezTo>
                    <a:pt x="22994" y="49947"/>
                    <a:pt x="27760" y="54842"/>
                    <a:pt x="32525" y="59607"/>
                  </a:cubicBezTo>
                  <a:cubicBezTo>
                    <a:pt x="40639" y="67592"/>
                    <a:pt x="48753" y="75578"/>
                    <a:pt x="56610" y="83820"/>
                  </a:cubicBezTo>
                  <a:cubicBezTo>
                    <a:pt x="59057" y="86396"/>
                    <a:pt x="61118" y="87040"/>
                    <a:pt x="64595" y="85495"/>
                  </a:cubicBezTo>
                  <a:cubicBezTo>
                    <a:pt x="74641" y="81245"/>
                    <a:pt x="84945" y="80987"/>
                    <a:pt x="94991" y="85237"/>
                  </a:cubicBezTo>
                  <a:cubicBezTo>
                    <a:pt x="99112" y="86911"/>
                    <a:pt x="101430" y="86267"/>
                    <a:pt x="104521" y="83176"/>
                  </a:cubicBezTo>
                  <a:cubicBezTo>
                    <a:pt x="129894" y="57546"/>
                    <a:pt x="155524" y="32045"/>
                    <a:pt x="181025" y="6544"/>
                  </a:cubicBezTo>
                  <a:cubicBezTo>
                    <a:pt x="182828" y="4741"/>
                    <a:pt x="184632" y="2937"/>
                    <a:pt x="186692" y="1649"/>
                  </a:cubicBezTo>
                  <a:cubicBezTo>
                    <a:pt x="191200" y="-926"/>
                    <a:pt x="195708" y="-540"/>
                    <a:pt x="199443" y="3195"/>
                  </a:cubicBezTo>
                  <a:cubicBezTo>
                    <a:pt x="203049" y="6930"/>
                    <a:pt x="203436" y="11567"/>
                    <a:pt x="200731" y="15946"/>
                  </a:cubicBezTo>
                  <a:cubicBezTo>
                    <a:pt x="199443" y="18006"/>
                    <a:pt x="197511" y="19809"/>
                    <a:pt x="195837" y="21613"/>
                  </a:cubicBezTo>
                  <a:cubicBezTo>
                    <a:pt x="170464" y="46985"/>
                    <a:pt x="145092" y="72486"/>
                    <a:pt x="119590" y="97730"/>
                  </a:cubicBezTo>
                  <a:cubicBezTo>
                    <a:pt x="116370" y="100821"/>
                    <a:pt x="115726" y="103268"/>
                    <a:pt x="117401" y="107647"/>
                  </a:cubicBezTo>
                  <a:cubicBezTo>
                    <a:pt x="127704" y="134694"/>
                    <a:pt x="108256" y="162771"/>
                    <a:pt x="80050" y="162256"/>
                  </a:cubicBezTo>
                  <a:close/>
                  <a:moveTo>
                    <a:pt x="80308" y="103268"/>
                  </a:moveTo>
                  <a:cubicBezTo>
                    <a:pt x="70262" y="103140"/>
                    <a:pt x="61504" y="111769"/>
                    <a:pt x="61118" y="121944"/>
                  </a:cubicBezTo>
                  <a:cubicBezTo>
                    <a:pt x="60731" y="131990"/>
                    <a:pt x="69876" y="141263"/>
                    <a:pt x="80179" y="141392"/>
                  </a:cubicBezTo>
                  <a:cubicBezTo>
                    <a:pt x="90225" y="141520"/>
                    <a:pt x="98983" y="132891"/>
                    <a:pt x="99370" y="122716"/>
                  </a:cubicBezTo>
                  <a:cubicBezTo>
                    <a:pt x="99627" y="112542"/>
                    <a:pt x="90611" y="103268"/>
                    <a:pt x="80308" y="10326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31"/>
            <p:cNvSpPr/>
            <p:nvPr/>
          </p:nvSpPr>
          <p:spPr>
            <a:xfrm>
              <a:off x="6163942" y="3290804"/>
              <a:ext cx="21657" cy="60538"/>
            </a:xfrm>
            <a:custGeom>
              <a:avLst/>
              <a:gdLst/>
              <a:ahLst/>
              <a:cxnLst/>
              <a:rect l="l" t="t" r="r" b="b"/>
              <a:pathLst>
                <a:path w="21657" h="60538" extrusionOk="0">
                  <a:moveTo>
                    <a:pt x="21573" y="30140"/>
                  </a:moveTo>
                  <a:cubicBezTo>
                    <a:pt x="21573" y="36065"/>
                    <a:pt x="21702" y="42118"/>
                    <a:pt x="21573" y="48043"/>
                  </a:cubicBezTo>
                  <a:cubicBezTo>
                    <a:pt x="21316" y="55771"/>
                    <a:pt x="16936" y="60665"/>
                    <a:pt x="10626" y="60536"/>
                  </a:cubicBezTo>
                  <a:cubicBezTo>
                    <a:pt x="4572" y="60407"/>
                    <a:pt x="322" y="55642"/>
                    <a:pt x="193" y="48300"/>
                  </a:cubicBezTo>
                  <a:cubicBezTo>
                    <a:pt x="-64" y="36194"/>
                    <a:pt x="-64" y="23958"/>
                    <a:pt x="193" y="11852"/>
                  </a:cubicBezTo>
                  <a:cubicBezTo>
                    <a:pt x="322" y="4768"/>
                    <a:pt x="4959" y="-126"/>
                    <a:pt x="11012" y="2"/>
                  </a:cubicBezTo>
                  <a:cubicBezTo>
                    <a:pt x="16808" y="131"/>
                    <a:pt x="21187" y="4768"/>
                    <a:pt x="21444" y="11594"/>
                  </a:cubicBezTo>
                  <a:cubicBezTo>
                    <a:pt x="21831" y="17776"/>
                    <a:pt x="21573" y="23958"/>
                    <a:pt x="21573" y="3014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31"/>
            <p:cNvSpPr/>
            <p:nvPr/>
          </p:nvSpPr>
          <p:spPr>
            <a:xfrm>
              <a:off x="5956516" y="3498237"/>
              <a:ext cx="60538" cy="21533"/>
            </a:xfrm>
            <a:custGeom>
              <a:avLst/>
              <a:gdLst/>
              <a:ahLst/>
              <a:cxnLst/>
              <a:rect l="l" t="t" r="r" b="b"/>
              <a:pathLst>
                <a:path w="60538" h="21533" extrusionOk="0">
                  <a:moveTo>
                    <a:pt x="30398" y="57"/>
                  </a:moveTo>
                  <a:cubicBezTo>
                    <a:pt x="36323" y="57"/>
                    <a:pt x="42376" y="-72"/>
                    <a:pt x="48300" y="57"/>
                  </a:cubicBezTo>
                  <a:cubicBezTo>
                    <a:pt x="55771" y="315"/>
                    <a:pt x="60407" y="4436"/>
                    <a:pt x="60536" y="10490"/>
                  </a:cubicBezTo>
                  <a:cubicBezTo>
                    <a:pt x="60665" y="16672"/>
                    <a:pt x="55771" y="21308"/>
                    <a:pt x="48043" y="21437"/>
                  </a:cubicBezTo>
                  <a:cubicBezTo>
                    <a:pt x="36065" y="21566"/>
                    <a:pt x="24087" y="21566"/>
                    <a:pt x="12238" y="21437"/>
                  </a:cubicBezTo>
                  <a:cubicBezTo>
                    <a:pt x="4897" y="21308"/>
                    <a:pt x="131" y="17058"/>
                    <a:pt x="2" y="11005"/>
                  </a:cubicBezTo>
                  <a:cubicBezTo>
                    <a:pt x="-126" y="4823"/>
                    <a:pt x="4768" y="315"/>
                    <a:pt x="12367" y="57"/>
                  </a:cubicBezTo>
                  <a:cubicBezTo>
                    <a:pt x="18549" y="-72"/>
                    <a:pt x="24473" y="57"/>
                    <a:pt x="30398" y="5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31"/>
            <p:cNvSpPr/>
            <p:nvPr/>
          </p:nvSpPr>
          <p:spPr>
            <a:xfrm>
              <a:off x="6332467" y="3498101"/>
              <a:ext cx="60664" cy="21630"/>
            </a:xfrm>
            <a:custGeom>
              <a:avLst/>
              <a:gdLst/>
              <a:ahLst/>
              <a:cxnLst/>
              <a:rect l="l" t="t" r="r" b="b"/>
              <a:pathLst>
                <a:path w="60664" h="21630" extrusionOk="0">
                  <a:moveTo>
                    <a:pt x="30527" y="21573"/>
                  </a:moveTo>
                  <a:cubicBezTo>
                    <a:pt x="24345" y="21573"/>
                    <a:pt x="18163" y="21702"/>
                    <a:pt x="11980" y="21573"/>
                  </a:cubicBezTo>
                  <a:cubicBezTo>
                    <a:pt x="4639" y="21316"/>
                    <a:pt x="-126" y="16808"/>
                    <a:pt x="3" y="10754"/>
                  </a:cubicBezTo>
                  <a:cubicBezTo>
                    <a:pt x="131" y="4701"/>
                    <a:pt x="4768" y="322"/>
                    <a:pt x="12238" y="193"/>
                  </a:cubicBezTo>
                  <a:cubicBezTo>
                    <a:pt x="24345" y="-64"/>
                    <a:pt x="36580" y="-64"/>
                    <a:pt x="48687" y="193"/>
                  </a:cubicBezTo>
                  <a:cubicBezTo>
                    <a:pt x="55899" y="322"/>
                    <a:pt x="60665" y="4959"/>
                    <a:pt x="60665" y="11012"/>
                  </a:cubicBezTo>
                  <a:cubicBezTo>
                    <a:pt x="60536" y="17065"/>
                    <a:pt x="55771" y="21444"/>
                    <a:pt x="48558" y="21573"/>
                  </a:cubicBezTo>
                  <a:cubicBezTo>
                    <a:pt x="42505" y="21702"/>
                    <a:pt x="36451" y="21573"/>
                    <a:pt x="30527" y="2157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31"/>
            <p:cNvSpPr/>
            <p:nvPr/>
          </p:nvSpPr>
          <p:spPr>
            <a:xfrm>
              <a:off x="6164039" y="3666755"/>
              <a:ext cx="21533" cy="60407"/>
            </a:xfrm>
            <a:custGeom>
              <a:avLst/>
              <a:gdLst/>
              <a:ahLst/>
              <a:cxnLst/>
              <a:rect l="l" t="t" r="r" b="b"/>
              <a:pathLst>
                <a:path w="21533" h="60407" extrusionOk="0">
                  <a:moveTo>
                    <a:pt x="21476" y="30527"/>
                  </a:moveTo>
                  <a:cubicBezTo>
                    <a:pt x="21476" y="36451"/>
                    <a:pt x="21605" y="42505"/>
                    <a:pt x="21476" y="48429"/>
                  </a:cubicBezTo>
                  <a:cubicBezTo>
                    <a:pt x="21219" y="55642"/>
                    <a:pt x="16711" y="60407"/>
                    <a:pt x="10658" y="60407"/>
                  </a:cubicBezTo>
                  <a:cubicBezTo>
                    <a:pt x="4604" y="60278"/>
                    <a:pt x="225" y="55513"/>
                    <a:pt x="97" y="48300"/>
                  </a:cubicBezTo>
                  <a:cubicBezTo>
                    <a:pt x="-32" y="36323"/>
                    <a:pt x="-32" y="24345"/>
                    <a:pt x="97" y="12496"/>
                  </a:cubicBezTo>
                  <a:cubicBezTo>
                    <a:pt x="225" y="4768"/>
                    <a:pt x="4604" y="-126"/>
                    <a:pt x="10915" y="2"/>
                  </a:cubicBezTo>
                  <a:cubicBezTo>
                    <a:pt x="17226" y="131"/>
                    <a:pt x="21348" y="4897"/>
                    <a:pt x="21476" y="12753"/>
                  </a:cubicBezTo>
                  <a:cubicBezTo>
                    <a:pt x="21605" y="18678"/>
                    <a:pt x="21476" y="24602"/>
                    <a:pt x="21476" y="3052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0" name="Google Shape;610;p31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611" name="Google Shape;611;p31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81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СРАВНЕНИЕ МЕТОДИК ОПЛАТЫ В КРУГЛОСУТОЧНОМ И ДНЕВНОМ </a:t>
            </a:r>
            <a:br>
              <a:rPr lang="ru" b="1">
                <a:solidFill>
                  <a:srgbClr val="434343"/>
                </a:solidFill>
              </a:rPr>
            </a:br>
            <a:r>
              <a:rPr lang="ru" b="1">
                <a:solidFill>
                  <a:srgbClr val="434343"/>
                </a:solidFill>
              </a:rPr>
              <a:t>СТАЦИОНАРАХ И СТАЦИОНАРЕ КРАТКОСРОЧНОГО ПРЕБЫВАНИЯ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612" name="Google Shape;612;p31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14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613" name="Google Shape;613;p31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32"/>
          <p:cNvSpPr/>
          <p:nvPr/>
        </p:nvSpPr>
        <p:spPr>
          <a:xfrm>
            <a:off x="311175" y="4389375"/>
            <a:ext cx="8534400" cy="5715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ВЫВОД: При лечении в СКП увеличивается кол-во госпитализаций на 1 койку с более высокой стоимостью законченного случая и сокращением расходов. </a:t>
            </a:r>
            <a:endParaRPr sz="1000" b="1" i="0" u="none" strike="noStrike" cap="none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aphicFrame>
        <p:nvGraphicFramePr>
          <p:cNvPr id="619" name="Google Shape;619;p32"/>
          <p:cNvGraphicFramePr/>
          <p:nvPr/>
        </p:nvGraphicFramePr>
        <p:xfrm>
          <a:off x="304800" y="865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{CCEF12D3-7824-4552-BF50-588210BDB5CB}</a:tableStyleId>
              </a:tblPr>
              <a:tblGrid>
                <a:gridCol w="192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7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4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5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5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148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FFFFFF"/>
                          </a:solidFill>
                        </a:rPr>
                        <a:t>Показатель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FFFFFF"/>
                          </a:solidFill>
                        </a:rPr>
                        <a:t>Единица измерения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FFFFFF"/>
                          </a:solidFill>
                        </a:rPr>
                        <a:t>СКП КС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FFFFFF"/>
                          </a:solidFill>
                        </a:rPr>
                        <a:t>СКП ДС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FFFFFF"/>
                          </a:solidFill>
                        </a:rPr>
                        <a:t>КС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FFFFFF"/>
                          </a:solidFill>
                        </a:rPr>
                        <a:t>ДС</a:t>
                      </a:r>
                      <a:endParaRPr sz="10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  <a:t>1 день</a:t>
                      </a:r>
                      <a:endParaRPr sz="1000" b="1" u="none" strike="noStrike" cap="none">
                        <a:solidFill>
                          <a:srgbClr val="0B5394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F5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  <a:t>1 день</a:t>
                      </a:r>
                      <a:endParaRPr sz="1000" b="1" u="none" strike="noStrike" cap="none">
                        <a:solidFill>
                          <a:srgbClr val="0B5394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F5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  <a:t>4 дня</a:t>
                      </a:r>
                      <a:endParaRPr sz="1000" b="1" u="none" strike="noStrike" cap="none">
                        <a:solidFill>
                          <a:srgbClr val="0B5394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F5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  <a:t>1 день</a:t>
                      </a:r>
                      <a:endParaRPr sz="1000" b="1" u="none" strike="noStrike" cap="none">
                        <a:solidFill>
                          <a:srgbClr val="0B5394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F5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  <a:t>4 дня</a:t>
                      </a:r>
                      <a:endParaRPr sz="1000" b="1" u="none" strike="noStrike" cap="none">
                        <a:solidFill>
                          <a:srgbClr val="0B5394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F5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  <a:t>1 день</a:t>
                      </a:r>
                      <a:endParaRPr sz="1000" b="1" u="none" strike="noStrike" cap="none">
                        <a:solidFill>
                          <a:srgbClr val="0B5394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F5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  <a:t>Гистерорезектоскопия</a:t>
                      </a:r>
                      <a:endParaRPr sz="10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руб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40 477 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20 117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 40 477 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36 429 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20 117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18 106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  <a:t>Удаление поверхностных вен нижней конечности</a:t>
                      </a:r>
                      <a:endParaRPr sz="10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руб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 68 896 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 81 856 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 68 896 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62 006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 81 856 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73 670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5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  <a:t>Хирургическая обработка раны или инфицированной ткани</a:t>
                      </a:r>
                      <a:endParaRPr sz="10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руб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20 614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18 978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20 614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18 553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18 978</a:t>
                      </a:r>
                      <a:endParaRPr sz="1000" b="1" u="none" strike="noStrike" cap="none">
                        <a:solidFill>
                          <a:srgbClr val="38761D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17 080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  <a:t>Количество госпитализаций </a:t>
                      </a:r>
                      <a:b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</a:br>
                      <a:r>
                        <a:rPr lang="ru" sz="1000" b="1" u="none" strike="noStrike" cap="none">
                          <a:solidFill>
                            <a:srgbClr val="0B5394"/>
                          </a:solidFill>
                        </a:rPr>
                        <a:t>в месяц на 1 койке</a:t>
                      </a:r>
                      <a:endParaRPr sz="1000" b="1" u="none" strike="noStrike" cap="none">
                        <a:solidFill>
                          <a:srgbClr val="0B5394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случаи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38761D"/>
                          </a:solidFill>
                        </a:rPr>
                        <a:t>от 20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u="none" strike="noStrike" cap="none">
                          <a:solidFill>
                            <a:srgbClr val="3B3B3B"/>
                          </a:solidFill>
                        </a:rPr>
                        <a:t>до 8</a:t>
                      </a:r>
                      <a:endParaRPr sz="1000" u="none" strike="noStrike" cap="none">
                        <a:solidFill>
                          <a:srgbClr val="3B3B3B"/>
                        </a:solidFill>
                      </a:endParaRPr>
                    </a:p>
                  </a:txBody>
                  <a:tcPr marL="91450" marR="91450" marT="91450" marB="9145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20" name="Google Shape;620;p32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621" name="Google Shape;621;p32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81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СРАВНЕНИЕ ОПЛАТЫ В КРУГЛОСУТОЧНОМ И ДНЕВНОМ СТАЦИОНАРАХ </a:t>
            </a:r>
            <a:br>
              <a:rPr lang="ru" b="1">
                <a:solidFill>
                  <a:srgbClr val="434343"/>
                </a:solidFill>
              </a:rPr>
            </a:br>
            <a:r>
              <a:rPr lang="ru" b="1">
                <a:solidFill>
                  <a:srgbClr val="434343"/>
                </a:solidFill>
              </a:rPr>
              <a:t>И СТАЦИОНАРЕ КРАТКОСРОЧНОГО ПРЕБЫВАНИЯ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622" name="Google Shape;622;p32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15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623" name="Google Shape;623;p32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33"/>
          <p:cNvSpPr/>
          <p:nvPr/>
        </p:nvSpPr>
        <p:spPr>
          <a:xfrm>
            <a:off x="637177" y="884591"/>
            <a:ext cx="2469900" cy="374100"/>
          </a:xfrm>
          <a:prstGeom prst="roundRect">
            <a:avLst>
              <a:gd name="adj" fmla="val 25937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000" b="1" i="0" u="none" strike="noStrike" cap="none">
                <a:solidFill>
                  <a:schemeClr val="lt1"/>
                </a:solidFill>
              </a:rPr>
              <a:t>СКП</a:t>
            </a:r>
            <a:endParaRPr sz="10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629" name="Google Shape;629;p33"/>
          <p:cNvSpPr/>
          <p:nvPr/>
        </p:nvSpPr>
        <p:spPr>
          <a:xfrm>
            <a:off x="637177" y="1346925"/>
            <a:ext cx="2469900" cy="5289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Обращение пациента в поликлинику, амбулаторные обследования, показания к госпитализации в СКП 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0" name="Google Shape;630;p33"/>
          <p:cNvSpPr/>
          <p:nvPr/>
        </p:nvSpPr>
        <p:spPr>
          <a:xfrm>
            <a:off x="637177" y="2005079"/>
            <a:ext cx="2469900" cy="5289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Госпитализация, оперативное лечение 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1" name="Google Shape;631;p33"/>
          <p:cNvSpPr/>
          <p:nvPr/>
        </p:nvSpPr>
        <p:spPr>
          <a:xfrm>
            <a:off x="637177" y="2663233"/>
            <a:ext cx="2469900" cy="5289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Выписка, наблюдение амбулаторно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2" name="Google Shape;632;p33"/>
          <p:cNvSpPr/>
          <p:nvPr/>
        </p:nvSpPr>
        <p:spPr>
          <a:xfrm>
            <a:off x="637175" y="3282575"/>
            <a:ext cx="2469900" cy="3204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0B5394"/>
                </a:solidFill>
              </a:rPr>
              <a:t>В стационаре 1 день</a:t>
            </a:r>
            <a:endParaRPr sz="10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3" name="Google Shape;633;p33"/>
          <p:cNvSpPr/>
          <p:nvPr/>
        </p:nvSpPr>
        <p:spPr>
          <a:xfrm>
            <a:off x="3321059" y="884591"/>
            <a:ext cx="2469900" cy="374100"/>
          </a:xfrm>
          <a:prstGeom prst="roundRect">
            <a:avLst>
              <a:gd name="adj" fmla="val 25937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000" b="1" i="0" u="none" strike="noStrike" cap="none">
                <a:solidFill>
                  <a:schemeClr val="lt1"/>
                </a:solidFill>
              </a:rPr>
              <a:t>ДС</a:t>
            </a:r>
            <a:endParaRPr sz="10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634" name="Google Shape;634;p33"/>
          <p:cNvSpPr/>
          <p:nvPr/>
        </p:nvSpPr>
        <p:spPr>
          <a:xfrm>
            <a:off x="3321059" y="1346916"/>
            <a:ext cx="2469900" cy="5346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Обращение пациента в поликлинику, амбулаторные обследования, показания к госпитализации в ДС 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5" name="Google Shape;635;p33"/>
          <p:cNvSpPr/>
          <p:nvPr/>
        </p:nvSpPr>
        <p:spPr>
          <a:xfrm>
            <a:off x="3321059" y="2007226"/>
            <a:ext cx="2469900" cy="5346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Госпитализация, оперативное лечение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6" name="Google Shape;636;p33"/>
          <p:cNvSpPr/>
          <p:nvPr/>
        </p:nvSpPr>
        <p:spPr>
          <a:xfrm>
            <a:off x="3321059" y="3327845"/>
            <a:ext cx="2469900" cy="5346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Выписка, наблюдение амбулаторно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7" name="Google Shape;637;p33"/>
          <p:cNvSpPr/>
          <p:nvPr/>
        </p:nvSpPr>
        <p:spPr>
          <a:xfrm>
            <a:off x="3321050" y="3953525"/>
            <a:ext cx="2469900" cy="3198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0B5394"/>
                </a:solidFill>
              </a:rPr>
              <a:t>В стационаре не менее </a:t>
            </a:r>
            <a:br>
              <a:rPr lang="ru" sz="1000" b="1" i="0" u="none" strike="noStrike" cap="none">
                <a:solidFill>
                  <a:srgbClr val="0B5394"/>
                </a:solidFill>
              </a:rPr>
            </a:br>
            <a:r>
              <a:rPr lang="ru" sz="1000" b="1" i="0" u="none" strike="noStrike" cap="none">
                <a:solidFill>
                  <a:srgbClr val="0B5394"/>
                </a:solidFill>
              </a:rPr>
              <a:t>4-х дней</a:t>
            </a:r>
            <a:endParaRPr sz="10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8" name="Google Shape;638;p33"/>
          <p:cNvSpPr/>
          <p:nvPr/>
        </p:nvSpPr>
        <p:spPr>
          <a:xfrm>
            <a:off x="3321059" y="2667535"/>
            <a:ext cx="2469900" cy="5346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Динамическое наблюдение, контрольные обследования в ДС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39" name="Google Shape;639;p33"/>
          <p:cNvSpPr/>
          <p:nvPr/>
        </p:nvSpPr>
        <p:spPr>
          <a:xfrm>
            <a:off x="6018936" y="884591"/>
            <a:ext cx="2469900" cy="374100"/>
          </a:xfrm>
          <a:prstGeom prst="roundRect">
            <a:avLst>
              <a:gd name="adj" fmla="val 25937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000" b="1" i="0" u="none" strike="noStrike" cap="none">
                <a:solidFill>
                  <a:schemeClr val="lt1"/>
                </a:solidFill>
              </a:rPr>
              <a:t>КС</a:t>
            </a:r>
            <a:endParaRPr sz="10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640" name="Google Shape;640;p33"/>
          <p:cNvSpPr/>
          <p:nvPr/>
        </p:nvSpPr>
        <p:spPr>
          <a:xfrm>
            <a:off x="6018936" y="1356863"/>
            <a:ext cx="2469900" cy="5361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Обращение пациента в поликлинику, амбулаторные обследования, показания к госпитализации в КС 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1" name="Google Shape;641;p33"/>
          <p:cNvSpPr/>
          <p:nvPr/>
        </p:nvSpPr>
        <p:spPr>
          <a:xfrm>
            <a:off x="6018936" y="2021455"/>
            <a:ext cx="2469900" cy="5361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Обследования в приемном отделении, госпитализация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2" name="Google Shape;642;p33"/>
          <p:cNvSpPr/>
          <p:nvPr/>
        </p:nvSpPr>
        <p:spPr>
          <a:xfrm>
            <a:off x="6018936" y="4013730"/>
            <a:ext cx="2469900" cy="5361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Выписка, наблюдение амбулаторно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3" name="Google Shape;643;p33"/>
          <p:cNvSpPr/>
          <p:nvPr/>
        </p:nvSpPr>
        <p:spPr>
          <a:xfrm>
            <a:off x="6018925" y="4641050"/>
            <a:ext cx="2469900" cy="3198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0B5394"/>
                </a:solidFill>
              </a:rPr>
              <a:t>В стационаре не менее </a:t>
            </a:r>
            <a:br>
              <a:rPr lang="ru" sz="1000" b="1" i="0" u="none" strike="noStrike" cap="none">
                <a:solidFill>
                  <a:srgbClr val="0B5394"/>
                </a:solidFill>
              </a:rPr>
            </a:br>
            <a:r>
              <a:rPr lang="ru" sz="1000" b="1" i="0" u="none" strike="noStrike" cap="none">
                <a:solidFill>
                  <a:srgbClr val="0B5394"/>
                </a:solidFill>
              </a:rPr>
              <a:t>6-и дней</a:t>
            </a:r>
            <a:endParaRPr sz="10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4" name="Google Shape;644;p33"/>
          <p:cNvSpPr/>
          <p:nvPr/>
        </p:nvSpPr>
        <p:spPr>
          <a:xfrm>
            <a:off x="6018936" y="2686047"/>
            <a:ext cx="2469900" cy="5361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Осмотр лечащим врачом, оперативное лечение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5" name="Google Shape;645;p33"/>
          <p:cNvSpPr/>
          <p:nvPr/>
        </p:nvSpPr>
        <p:spPr>
          <a:xfrm>
            <a:off x="6018936" y="3350638"/>
            <a:ext cx="2469900" cy="534600"/>
          </a:xfrm>
          <a:prstGeom prst="roundRect">
            <a:avLst>
              <a:gd name="adj" fmla="val 27649"/>
            </a:avLst>
          </a:prstGeom>
          <a:solidFill>
            <a:srgbClr val="F3F3F3"/>
          </a:solidFill>
          <a:ln w="952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800" b="1" i="0" u="none" strike="noStrike" cap="none">
                <a:solidFill>
                  <a:srgbClr val="0B5394"/>
                </a:solidFill>
              </a:rPr>
              <a:t>Динамическое наблюдение в реанимации, послеоперационный период в отделении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6" name="Google Shape;646;p33"/>
          <p:cNvSpPr/>
          <p:nvPr/>
        </p:nvSpPr>
        <p:spPr>
          <a:xfrm>
            <a:off x="531959" y="1319105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1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7" name="Google Shape;647;p33"/>
          <p:cNvSpPr/>
          <p:nvPr/>
        </p:nvSpPr>
        <p:spPr>
          <a:xfrm>
            <a:off x="531959" y="1935880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2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8" name="Google Shape;648;p33"/>
          <p:cNvSpPr/>
          <p:nvPr/>
        </p:nvSpPr>
        <p:spPr>
          <a:xfrm>
            <a:off x="531959" y="2609218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3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49" name="Google Shape;649;p33"/>
          <p:cNvSpPr/>
          <p:nvPr/>
        </p:nvSpPr>
        <p:spPr>
          <a:xfrm>
            <a:off x="3199197" y="1319105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1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50" name="Google Shape;650;p33"/>
          <p:cNvSpPr/>
          <p:nvPr/>
        </p:nvSpPr>
        <p:spPr>
          <a:xfrm>
            <a:off x="3199197" y="1991843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2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51" name="Google Shape;651;p33"/>
          <p:cNvSpPr/>
          <p:nvPr/>
        </p:nvSpPr>
        <p:spPr>
          <a:xfrm>
            <a:off x="3199197" y="2637305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3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52" name="Google Shape;652;p33"/>
          <p:cNvSpPr/>
          <p:nvPr/>
        </p:nvSpPr>
        <p:spPr>
          <a:xfrm>
            <a:off x="3199197" y="3296405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4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53" name="Google Shape;653;p33"/>
          <p:cNvSpPr/>
          <p:nvPr/>
        </p:nvSpPr>
        <p:spPr>
          <a:xfrm>
            <a:off x="5916434" y="1319118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1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54" name="Google Shape;654;p33"/>
          <p:cNvSpPr/>
          <p:nvPr/>
        </p:nvSpPr>
        <p:spPr>
          <a:xfrm>
            <a:off x="5938984" y="1972043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0B5394"/>
                </a:solidFill>
              </a:rPr>
              <a:t>2</a:t>
            </a:r>
            <a:endParaRPr sz="11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655" name="Google Shape;655;p33"/>
          <p:cNvSpPr/>
          <p:nvPr/>
        </p:nvSpPr>
        <p:spPr>
          <a:xfrm>
            <a:off x="5938984" y="2652618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1155CC"/>
                </a:solidFill>
              </a:rPr>
              <a:t>3</a:t>
            </a:r>
            <a:endParaRPr sz="1100" b="1" i="0" u="none" strike="noStrike" cap="none">
              <a:solidFill>
                <a:srgbClr val="1155CC"/>
              </a:solidFill>
            </a:endParaRPr>
          </a:p>
        </p:txBody>
      </p:sp>
      <p:sp>
        <p:nvSpPr>
          <p:cNvPr id="656" name="Google Shape;656;p33"/>
          <p:cNvSpPr/>
          <p:nvPr/>
        </p:nvSpPr>
        <p:spPr>
          <a:xfrm>
            <a:off x="5954259" y="3333180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1155CC"/>
                </a:solidFill>
              </a:rPr>
              <a:t>4</a:t>
            </a:r>
            <a:endParaRPr sz="1100" b="1" i="0" u="none" strike="noStrike" cap="none">
              <a:solidFill>
                <a:srgbClr val="1155CC"/>
              </a:solidFill>
            </a:endParaRPr>
          </a:p>
        </p:txBody>
      </p:sp>
      <p:sp>
        <p:nvSpPr>
          <p:cNvPr id="657" name="Google Shape;657;p33"/>
          <p:cNvSpPr/>
          <p:nvPr/>
        </p:nvSpPr>
        <p:spPr>
          <a:xfrm>
            <a:off x="5954259" y="3978343"/>
            <a:ext cx="236700" cy="2259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 b="1" i="0" u="none" strike="noStrike" cap="none">
                <a:solidFill>
                  <a:srgbClr val="1155CC"/>
                </a:solidFill>
              </a:rPr>
              <a:t>5</a:t>
            </a:r>
            <a:endParaRPr sz="1100" b="1" i="0" u="none" strike="noStrike" cap="none">
              <a:solidFill>
                <a:srgbClr val="1155CC"/>
              </a:solidFill>
            </a:endParaRPr>
          </a:p>
        </p:txBody>
      </p:sp>
      <p:sp>
        <p:nvSpPr>
          <p:cNvPr id="658" name="Google Shape;658;p33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659" name="Google Shape;659;p33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ПУТЬ ПАЦИЕНТА ПРИ ГОСПИТАЛИЗАЦИИ В СКП, ДС И КС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660" name="Google Shape;660;p33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16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661" name="Google Shape;661;p33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62" name="Google Shape;662;p33"/>
          <p:cNvGrpSpPr/>
          <p:nvPr/>
        </p:nvGrpSpPr>
        <p:grpSpPr>
          <a:xfrm>
            <a:off x="680276" y="3324351"/>
            <a:ext cx="236707" cy="236847"/>
            <a:chOff x="4990773" y="2456120"/>
            <a:chExt cx="730803" cy="731236"/>
          </a:xfrm>
        </p:grpSpPr>
        <p:sp>
          <p:nvSpPr>
            <p:cNvPr id="663" name="Google Shape;663;p33"/>
            <p:cNvSpPr/>
            <p:nvPr/>
          </p:nvSpPr>
          <p:spPr>
            <a:xfrm>
              <a:off x="4990773" y="2456120"/>
              <a:ext cx="730803" cy="731236"/>
            </a:xfrm>
            <a:custGeom>
              <a:avLst/>
              <a:gdLst/>
              <a:ahLst/>
              <a:cxnLst/>
              <a:rect l="l" t="t" r="r" b="b"/>
              <a:pathLst>
                <a:path w="730803" h="731236" extrusionOk="0">
                  <a:moveTo>
                    <a:pt x="396621" y="0"/>
                  </a:moveTo>
                  <a:cubicBezTo>
                    <a:pt x="417100" y="2762"/>
                    <a:pt x="437483" y="5429"/>
                    <a:pt x="457486" y="10954"/>
                  </a:cubicBezTo>
                  <a:cubicBezTo>
                    <a:pt x="462725" y="12383"/>
                    <a:pt x="468059" y="13716"/>
                    <a:pt x="473202" y="15431"/>
                  </a:cubicBezTo>
                  <a:cubicBezTo>
                    <a:pt x="484632" y="19241"/>
                    <a:pt x="490157" y="28861"/>
                    <a:pt x="487109" y="39053"/>
                  </a:cubicBezTo>
                  <a:cubicBezTo>
                    <a:pt x="483775" y="50006"/>
                    <a:pt x="474250" y="55340"/>
                    <a:pt x="462439" y="51911"/>
                  </a:cubicBezTo>
                  <a:cubicBezTo>
                    <a:pt x="429673" y="42386"/>
                    <a:pt x="396240" y="36957"/>
                    <a:pt x="362045" y="37433"/>
                  </a:cubicBezTo>
                  <a:cubicBezTo>
                    <a:pt x="287560" y="38576"/>
                    <a:pt x="220504" y="61722"/>
                    <a:pt x="162116" y="107918"/>
                  </a:cubicBezTo>
                  <a:cubicBezTo>
                    <a:pt x="94488" y="161449"/>
                    <a:pt x="53340" y="231553"/>
                    <a:pt x="40958" y="316706"/>
                  </a:cubicBezTo>
                  <a:cubicBezTo>
                    <a:pt x="26670" y="415862"/>
                    <a:pt x="52578" y="504825"/>
                    <a:pt x="118301" y="580930"/>
                  </a:cubicBezTo>
                  <a:cubicBezTo>
                    <a:pt x="170688" y="641509"/>
                    <a:pt x="237554" y="678180"/>
                    <a:pt x="316611" y="689420"/>
                  </a:cubicBezTo>
                  <a:cubicBezTo>
                    <a:pt x="416433" y="703612"/>
                    <a:pt x="505587" y="677418"/>
                    <a:pt x="581787" y="610934"/>
                  </a:cubicBezTo>
                  <a:cubicBezTo>
                    <a:pt x="642176" y="558260"/>
                    <a:pt x="677418" y="491109"/>
                    <a:pt x="689515" y="412147"/>
                  </a:cubicBezTo>
                  <a:cubicBezTo>
                    <a:pt x="696659" y="365284"/>
                    <a:pt x="692944" y="318897"/>
                    <a:pt x="679704" y="273272"/>
                  </a:cubicBezTo>
                  <a:cubicBezTo>
                    <a:pt x="679133" y="271177"/>
                    <a:pt x="678466" y="269177"/>
                    <a:pt x="677990" y="267081"/>
                  </a:cubicBezTo>
                  <a:cubicBezTo>
                    <a:pt x="675323" y="256223"/>
                    <a:pt x="680561" y="246507"/>
                    <a:pt x="690753" y="243459"/>
                  </a:cubicBezTo>
                  <a:cubicBezTo>
                    <a:pt x="700850" y="240411"/>
                    <a:pt x="710851" y="245555"/>
                    <a:pt x="714375" y="256223"/>
                  </a:cubicBezTo>
                  <a:cubicBezTo>
                    <a:pt x="718947" y="269748"/>
                    <a:pt x="722186" y="283655"/>
                    <a:pt x="724757" y="297656"/>
                  </a:cubicBezTo>
                  <a:cubicBezTo>
                    <a:pt x="729139" y="321278"/>
                    <a:pt x="731139" y="345091"/>
                    <a:pt x="730758" y="369189"/>
                  </a:cubicBezTo>
                  <a:cubicBezTo>
                    <a:pt x="729615" y="453771"/>
                    <a:pt x="702755" y="529209"/>
                    <a:pt x="649796" y="594836"/>
                  </a:cubicBezTo>
                  <a:cubicBezTo>
                    <a:pt x="592074" y="666369"/>
                    <a:pt x="517208" y="710755"/>
                    <a:pt x="426720" y="725710"/>
                  </a:cubicBezTo>
                  <a:cubicBezTo>
                    <a:pt x="313849" y="744284"/>
                    <a:pt x="212503" y="715994"/>
                    <a:pt x="125444" y="641509"/>
                  </a:cubicBezTo>
                  <a:cubicBezTo>
                    <a:pt x="59341" y="585026"/>
                    <a:pt x="20098" y="512255"/>
                    <a:pt x="4286" y="426815"/>
                  </a:cubicBezTo>
                  <a:cubicBezTo>
                    <a:pt x="2477" y="416814"/>
                    <a:pt x="1429" y="406622"/>
                    <a:pt x="0" y="396526"/>
                  </a:cubicBezTo>
                  <a:cubicBezTo>
                    <a:pt x="0" y="375571"/>
                    <a:pt x="0" y="354711"/>
                    <a:pt x="0" y="333756"/>
                  </a:cubicBezTo>
                  <a:cubicBezTo>
                    <a:pt x="1333" y="323945"/>
                    <a:pt x="2191" y="313944"/>
                    <a:pt x="4191" y="304229"/>
                  </a:cubicBezTo>
                  <a:cubicBezTo>
                    <a:pt x="34671" y="155353"/>
                    <a:pt x="122396" y="57912"/>
                    <a:pt x="267557" y="12573"/>
                  </a:cubicBezTo>
                  <a:cubicBezTo>
                    <a:pt x="289084" y="5810"/>
                    <a:pt x="311468" y="2857"/>
                    <a:pt x="333851" y="0"/>
                  </a:cubicBezTo>
                  <a:cubicBezTo>
                    <a:pt x="354711" y="0"/>
                    <a:pt x="375666" y="0"/>
                    <a:pt x="396621" y="0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33"/>
            <p:cNvSpPr/>
            <p:nvPr/>
          </p:nvSpPr>
          <p:spPr>
            <a:xfrm>
              <a:off x="5101533" y="2564090"/>
              <a:ext cx="511582" cy="511930"/>
            </a:xfrm>
            <a:custGeom>
              <a:avLst/>
              <a:gdLst/>
              <a:ahLst/>
              <a:cxnLst/>
              <a:rect l="l" t="t" r="r" b="b"/>
              <a:pathLst>
                <a:path w="511582" h="511930" extrusionOk="0">
                  <a:moveTo>
                    <a:pt x="254619" y="39382"/>
                  </a:moveTo>
                  <a:cubicBezTo>
                    <a:pt x="153178" y="37953"/>
                    <a:pt x="59356" y="112343"/>
                    <a:pt x="41164" y="219976"/>
                  </a:cubicBezTo>
                  <a:cubicBezTo>
                    <a:pt x="21161" y="338276"/>
                    <a:pt x="100504" y="449909"/>
                    <a:pt x="219472" y="470293"/>
                  </a:cubicBezTo>
                  <a:cubicBezTo>
                    <a:pt x="339010" y="490771"/>
                    <a:pt x="449691" y="409237"/>
                    <a:pt x="469693" y="293794"/>
                  </a:cubicBezTo>
                  <a:cubicBezTo>
                    <a:pt x="472837" y="275602"/>
                    <a:pt x="472646" y="257409"/>
                    <a:pt x="472265" y="239121"/>
                  </a:cubicBezTo>
                  <a:cubicBezTo>
                    <a:pt x="472075" y="231215"/>
                    <a:pt x="475789" y="225405"/>
                    <a:pt x="482743" y="221881"/>
                  </a:cubicBezTo>
                  <a:cubicBezTo>
                    <a:pt x="489791" y="218356"/>
                    <a:pt x="496649" y="219214"/>
                    <a:pt x="502840" y="223976"/>
                  </a:cubicBezTo>
                  <a:cubicBezTo>
                    <a:pt x="507412" y="227500"/>
                    <a:pt x="509603" y="232358"/>
                    <a:pt x="510270" y="238073"/>
                  </a:cubicBezTo>
                  <a:cubicBezTo>
                    <a:pt x="513603" y="266839"/>
                    <a:pt x="510460" y="295223"/>
                    <a:pt x="502269" y="322560"/>
                  </a:cubicBezTo>
                  <a:cubicBezTo>
                    <a:pt x="472741" y="421239"/>
                    <a:pt x="407495" y="483247"/>
                    <a:pt x="307102" y="506107"/>
                  </a:cubicBezTo>
                  <a:cubicBezTo>
                    <a:pt x="201279" y="530110"/>
                    <a:pt x="87741" y="478103"/>
                    <a:pt x="34115" y="383425"/>
                  </a:cubicBezTo>
                  <a:cubicBezTo>
                    <a:pt x="9350" y="339705"/>
                    <a:pt x="-2366" y="292651"/>
                    <a:pt x="397" y="242645"/>
                  </a:cubicBezTo>
                  <a:cubicBezTo>
                    <a:pt x="6397" y="132250"/>
                    <a:pt x="81073" y="40239"/>
                    <a:pt x="185563" y="10140"/>
                  </a:cubicBezTo>
                  <a:cubicBezTo>
                    <a:pt x="205470" y="4425"/>
                    <a:pt x="225949" y="1758"/>
                    <a:pt x="246618" y="234"/>
                  </a:cubicBezTo>
                  <a:cubicBezTo>
                    <a:pt x="255667" y="-433"/>
                    <a:pt x="264715" y="424"/>
                    <a:pt x="273669" y="1567"/>
                  </a:cubicBezTo>
                  <a:cubicBezTo>
                    <a:pt x="284432" y="2901"/>
                    <a:pt x="291766" y="12331"/>
                    <a:pt x="290909" y="23284"/>
                  </a:cubicBezTo>
                  <a:cubicBezTo>
                    <a:pt x="290147" y="33381"/>
                    <a:pt x="282718" y="39382"/>
                    <a:pt x="271192" y="39382"/>
                  </a:cubicBezTo>
                  <a:cubicBezTo>
                    <a:pt x="265573" y="39382"/>
                    <a:pt x="260143" y="39382"/>
                    <a:pt x="254619" y="39382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5" name="Google Shape;665;p33"/>
            <p:cNvSpPr/>
            <p:nvPr/>
          </p:nvSpPr>
          <p:spPr>
            <a:xfrm>
              <a:off x="5338141" y="2491754"/>
              <a:ext cx="347555" cy="347288"/>
            </a:xfrm>
            <a:custGeom>
              <a:avLst/>
              <a:gdLst/>
              <a:ahLst/>
              <a:cxnLst/>
              <a:rect l="l" t="t" r="r" b="b"/>
              <a:pathLst>
                <a:path w="347555" h="347288" extrusionOk="0">
                  <a:moveTo>
                    <a:pt x="188890" y="220589"/>
                  </a:moveTo>
                  <a:cubicBezTo>
                    <a:pt x="177460" y="220589"/>
                    <a:pt x="165077" y="217827"/>
                    <a:pt x="154981" y="221351"/>
                  </a:cubicBezTo>
                  <a:cubicBezTo>
                    <a:pt x="144503" y="225066"/>
                    <a:pt x="137836" y="236591"/>
                    <a:pt x="129644" y="244783"/>
                  </a:cubicBezTo>
                  <a:cubicBezTo>
                    <a:pt x="97926" y="276310"/>
                    <a:pt x="66398" y="307933"/>
                    <a:pt x="34871" y="339556"/>
                  </a:cubicBezTo>
                  <a:cubicBezTo>
                    <a:pt x="31346" y="343081"/>
                    <a:pt x="27632" y="346414"/>
                    <a:pt x="22298" y="347081"/>
                  </a:cubicBezTo>
                  <a:cubicBezTo>
                    <a:pt x="13154" y="348224"/>
                    <a:pt x="5629" y="344605"/>
                    <a:pt x="2009" y="337175"/>
                  </a:cubicBezTo>
                  <a:cubicBezTo>
                    <a:pt x="-1801" y="329460"/>
                    <a:pt x="-181" y="320792"/>
                    <a:pt x="6772" y="313744"/>
                  </a:cubicBezTo>
                  <a:cubicBezTo>
                    <a:pt x="44681" y="275739"/>
                    <a:pt x="82591" y="237639"/>
                    <a:pt x="120786" y="199920"/>
                  </a:cubicBezTo>
                  <a:cubicBezTo>
                    <a:pt x="125644" y="195157"/>
                    <a:pt x="127549" y="190395"/>
                    <a:pt x="127454" y="183727"/>
                  </a:cubicBezTo>
                  <a:cubicBezTo>
                    <a:pt x="127073" y="166106"/>
                    <a:pt x="127454" y="148580"/>
                    <a:pt x="127263" y="130959"/>
                  </a:cubicBezTo>
                  <a:cubicBezTo>
                    <a:pt x="127168" y="123815"/>
                    <a:pt x="129644" y="118100"/>
                    <a:pt x="134597" y="113147"/>
                  </a:cubicBezTo>
                  <a:cubicBezTo>
                    <a:pt x="169935" y="77905"/>
                    <a:pt x="205178" y="42567"/>
                    <a:pt x="240515" y="7324"/>
                  </a:cubicBezTo>
                  <a:cubicBezTo>
                    <a:pt x="246707" y="1133"/>
                    <a:pt x="253755" y="-2105"/>
                    <a:pt x="262423" y="1514"/>
                  </a:cubicBezTo>
                  <a:cubicBezTo>
                    <a:pt x="271091" y="5134"/>
                    <a:pt x="274901" y="12182"/>
                    <a:pt x="274996" y="21231"/>
                  </a:cubicBezTo>
                  <a:cubicBezTo>
                    <a:pt x="275091" y="35518"/>
                    <a:pt x="275282" y="49711"/>
                    <a:pt x="274901" y="63998"/>
                  </a:cubicBezTo>
                  <a:cubicBezTo>
                    <a:pt x="274710" y="70380"/>
                    <a:pt x="276520" y="72856"/>
                    <a:pt x="283283" y="72666"/>
                  </a:cubicBezTo>
                  <a:cubicBezTo>
                    <a:pt x="297094" y="72190"/>
                    <a:pt x="310810" y="72571"/>
                    <a:pt x="324621" y="72475"/>
                  </a:cubicBezTo>
                  <a:cubicBezTo>
                    <a:pt x="334241" y="72380"/>
                    <a:pt x="341957" y="75619"/>
                    <a:pt x="345957" y="84858"/>
                  </a:cubicBezTo>
                  <a:cubicBezTo>
                    <a:pt x="349958" y="94097"/>
                    <a:pt x="345957" y="101336"/>
                    <a:pt x="339385" y="107813"/>
                  </a:cubicBezTo>
                  <a:cubicBezTo>
                    <a:pt x="304523" y="142579"/>
                    <a:pt x="269757" y="177346"/>
                    <a:pt x="235086" y="212207"/>
                  </a:cubicBezTo>
                  <a:cubicBezTo>
                    <a:pt x="229562" y="217827"/>
                    <a:pt x="223275" y="220494"/>
                    <a:pt x="215369" y="220208"/>
                  </a:cubicBezTo>
                  <a:cubicBezTo>
                    <a:pt x="206511" y="219922"/>
                    <a:pt x="197748" y="220113"/>
                    <a:pt x="188890" y="220113"/>
                  </a:cubicBezTo>
                  <a:cubicBezTo>
                    <a:pt x="188890" y="220303"/>
                    <a:pt x="188890" y="220399"/>
                    <a:pt x="188890" y="220589"/>
                  </a:cubicBezTo>
                  <a:close/>
                  <a:moveTo>
                    <a:pt x="236134" y="67903"/>
                  </a:moveTo>
                  <a:cubicBezTo>
                    <a:pt x="235562" y="67713"/>
                    <a:pt x="234896" y="67618"/>
                    <a:pt x="234324" y="67427"/>
                  </a:cubicBezTo>
                  <a:cubicBezTo>
                    <a:pt x="212036" y="89716"/>
                    <a:pt x="189652" y="112004"/>
                    <a:pt x="167363" y="134293"/>
                  </a:cubicBezTo>
                  <a:cubicBezTo>
                    <a:pt x="165458" y="136102"/>
                    <a:pt x="165268" y="138388"/>
                    <a:pt x="165268" y="140865"/>
                  </a:cubicBezTo>
                  <a:cubicBezTo>
                    <a:pt x="165268" y="152485"/>
                    <a:pt x="165458" y="164106"/>
                    <a:pt x="165173" y="175726"/>
                  </a:cubicBezTo>
                  <a:cubicBezTo>
                    <a:pt x="165077" y="180870"/>
                    <a:pt x="167173" y="182299"/>
                    <a:pt x="171935" y="182203"/>
                  </a:cubicBezTo>
                  <a:cubicBezTo>
                    <a:pt x="183080" y="182013"/>
                    <a:pt x="194224" y="182013"/>
                    <a:pt x="205368" y="182203"/>
                  </a:cubicBezTo>
                  <a:cubicBezTo>
                    <a:pt x="209559" y="182299"/>
                    <a:pt x="212512" y="180775"/>
                    <a:pt x="215369" y="177822"/>
                  </a:cubicBezTo>
                  <a:cubicBezTo>
                    <a:pt x="235753" y="157248"/>
                    <a:pt x="256327" y="136864"/>
                    <a:pt x="276710" y="116290"/>
                  </a:cubicBezTo>
                  <a:cubicBezTo>
                    <a:pt x="277853" y="115147"/>
                    <a:pt x="280139" y="114290"/>
                    <a:pt x="278996" y="111242"/>
                  </a:cubicBezTo>
                  <a:cubicBezTo>
                    <a:pt x="273281" y="111242"/>
                    <a:pt x="267376" y="111337"/>
                    <a:pt x="261470" y="111242"/>
                  </a:cubicBezTo>
                  <a:cubicBezTo>
                    <a:pt x="243468" y="110956"/>
                    <a:pt x="236515" y="104003"/>
                    <a:pt x="236134" y="86191"/>
                  </a:cubicBezTo>
                  <a:cubicBezTo>
                    <a:pt x="236039" y="80095"/>
                    <a:pt x="236134" y="73999"/>
                    <a:pt x="236134" y="67903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33"/>
            <p:cNvSpPr/>
            <p:nvPr/>
          </p:nvSpPr>
          <p:spPr>
            <a:xfrm>
              <a:off x="5210539" y="2673825"/>
              <a:ext cx="292874" cy="292570"/>
            </a:xfrm>
            <a:custGeom>
              <a:avLst/>
              <a:gdLst/>
              <a:ahLst/>
              <a:cxnLst/>
              <a:rect l="l" t="t" r="r" b="b"/>
              <a:pathLst>
                <a:path w="292874" h="292570" extrusionOk="0">
                  <a:moveTo>
                    <a:pt x="146566" y="254164"/>
                  </a:moveTo>
                  <a:cubicBezTo>
                    <a:pt x="206097" y="254164"/>
                    <a:pt x="253341" y="207872"/>
                    <a:pt x="254865" y="148055"/>
                  </a:cubicBezTo>
                  <a:cubicBezTo>
                    <a:pt x="255151" y="135577"/>
                    <a:pt x="263152" y="126910"/>
                    <a:pt x="274391" y="127100"/>
                  </a:cubicBezTo>
                  <a:cubicBezTo>
                    <a:pt x="285250" y="127291"/>
                    <a:pt x="292774" y="135768"/>
                    <a:pt x="292870" y="148150"/>
                  </a:cubicBezTo>
                  <a:cubicBezTo>
                    <a:pt x="293441" y="217588"/>
                    <a:pt x="239434" y="279786"/>
                    <a:pt x="169997" y="290740"/>
                  </a:cubicBezTo>
                  <a:cubicBezTo>
                    <a:pt x="91702" y="303122"/>
                    <a:pt x="18835" y="251401"/>
                    <a:pt x="2929" y="175011"/>
                  </a:cubicBezTo>
                  <a:cubicBezTo>
                    <a:pt x="-13931" y="94144"/>
                    <a:pt x="43981" y="11657"/>
                    <a:pt x="125706" y="1275"/>
                  </a:cubicBezTo>
                  <a:cubicBezTo>
                    <a:pt x="132373" y="418"/>
                    <a:pt x="138946" y="-154"/>
                    <a:pt x="145613" y="37"/>
                  </a:cubicBezTo>
                  <a:cubicBezTo>
                    <a:pt x="157329" y="227"/>
                    <a:pt x="165806" y="8038"/>
                    <a:pt x="165806" y="18610"/>
                  </a:cubicBezTo>
                  <a:cubicBezTo>
                    <a:pt x="165806" y="29374"/>
                    <a:pt x="157710" y="37660"/>
                    <a:pt x="146089" y="37851"/>
                  </a:cubicBezTo>
                  <a:cubicBezTo>
                    <a:pt x="131421" y="38232"/>
                    <a:pt x="117324" y="40994"/>
                    <a:pt x="103894" y="46709"/>
                  </a:cubicBezTo>
                  <a:cubicBezTo>
                    <a:pt x="60174" y="65283"/>
                    <a:pt x="33599" y="111574"/>
                    <a:pt x="39124" y="159199"/>
                  </a:cubicBezTo>
                  <a:cubicBezTo>
                    <a:pt x="44553" y="205681"/>
                    <a:pt x="81319" y="244448"/>
                    <a:pt x="127516" y="252640"/>
                  </a:cubicBezTo>
                  <a:cubicBezTo>
                    <a:pt x="133802" y="253878"/>
                    <a:pt x="140184" y="254164"/>
                    <a:pt x="146566" y="25416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7" name="Google Shape;667;p33"/>
          <p:cNvGrpSpPr/>
          <p:nvPr/>
        </p:nvGrpSpPr>
        <p:grpSpPr>
          <a:xfrm>
            <a:off x="3362676" y="3991100"/>
            <a:ext cx="236707" cy="236847"/>
            <a:chOff x="4990773" y="2456120"/>
            <a:chExt cx="730803" cy="731236"/>
          </a:xfrm>
        </p:grpSpPr>
        <p:sp>
          <p:nvSpPr>
            <p:cNvPr id="668" name="Google Shape;668;p33"/>
            <p:cNvSpPr/>
            <p:nvPr/>
          </p:nvSpPr>
          <p:spPr>
            <a:xfrm>
              <a:off x="4990773" y="2456120"/>
              <a:ext cx="730803" cy="731236"/>
            </a:xfrm>
            <a:custGeom>
              <a:avLst/>
              <a:gdLst/>
              <a:ahLst/>
              <a:cxnLst/>
              <a:rect l="l" t="t" r="r" b="b"/>
              <a:pathLst>
                <a:path w="730803" h="731236" extrusionOk="0">
                  <a:moveTo>
                    <a:pt x="396621" y="0"/>
                  </a:moveTo>
                  <a:cubicBezTo>
                    <a:pt x="417100" y="2762"/>
                    <a:pt x="437483" y="5429"/>
                    <a:pt x="457486" y="10954"/>
                  </a:cubicBezTo>
                  <a:cubicBezTo>
                    <a:pt x="462725" y="12383"/>
                    <a:pt x="468059" y="13716"/>
                    <a:pt x="473202" y="15431"/>
                  </a:cubicBezTo>
                  <a:cubicBezTo>
                    <a:pt x="484632" y="19241"/>
                    <a:pt x="490157" y="28861"/>
                    <a:pt x="487109" y="39053"/>
                  </a:cubicBezTo>
                  <a:cubicBezTo>
                    <a:pt x="483775" y="50006"/>
                    <a:pt x="474250" y="55340"/>
                    <a:pt x="462439" y="51911"/>
                  </a:cubicBezTo>
                  <a:cubicBezTo>
                    <a:pt x="429673" y="42386"/>
                    <a:pt x="396240" y="36957"/>
                    <a:pt x="362045" y="37433"/>
                  </a:cubicBezTo>
                  <a:cubicBezTo>
                    <a:pt x="287560" y="38576"/>
                    <a:pt x="220504" y="61722"/>
                    <a:pt x="162116" y="107918"/>
                  </a:cubicBezTo>
                  <a:cubicBezTo>
                    <a:pt x="94488" y="161449"/>
                    <a:pt x="53340" y="231553"/>
                    <a:pt x="40958" y="316706"/>
                  </a:cubicBezTo>
                  <a:cubicBezTo>
                    <a:pt x="26670" y="415862"/>
                    <a:pt x="52578" y="504825"/>
                    <a:pt x="118301" y="580930"/>
                  </a:cubicBezTo>
                  <a:cubicBezTo>
                    <a:pt x="170688" y="641509"/>
                    <a:pt x="237554" y="678180"/>
                    <a:pt x="316611" y="689420"/>
                  </a:cubicBezTo>
                  <a:cubicBezTo>
                    <a:pt x="416433" y="703612"/>
                    <a:pt x="505587" y="677418"/>
                    <a:pt x="581787" y="610934"/>
                  </a:cubicBezTo>
                  <a:cubicBezTo>
                    <a:pt x="642176" y="558260"/>
                    <a:pt x="677418" y="491109"/>
                    <a:pt x="689515" y="412147"/>
                  </a:cubicBezTo>
                  <a:cubicBezTo>
                    <a:pt x="696659" y="365284"/>
                    <a:pt x="692944" y="318897"/>
                    <a:pt x="679704" y="273272"/>
                  </a:cubicBezTo>
                  <a:cubicBezTo>
                    <a:pt x="679133" y="271177"/>
                    <a:pt x="678466" y="269177"/>
                    <a:pt x="677990" y="267081"/>
                  </a:cubicBezTo>
                  <a:cubicBezTo>
                    <a:pt x="675323" y="256223"/>
                    <a:pt x="680561" y="246507"/>
                    <a:pt x="690753" y="243459"/>
                  </a:cubicBezTo>
                  <a:cubicBezTo>
                    <a:pt x="700850" y="240411"/>
                    <a:pt x="710851" y="245555"/>
                    <a:pt x="714375" y="256223"/>
                  </a:cubicBezTo>
                  <a:cubicBezTo>
                    <a:pt x="718947" y="269748"/>
                    <a:pt x="722186" y="283655"/>
                    <a:pt x="724757" y="297656"/>
                  </a:cubicBezTo>
                  <a:cubicBezTo>
                    <a:pt x="729139" y="321278"/>
                    <a:pt x="731139" y="345091"/>
                    <a:pt x="730758" y="369189"/>
                  </a:cubicBezTo>
                  <a:cubicBezTo>
                    <a:pt x="729615" y="453771"/>
                    <a:pt x="702755" y="529209"/>
                    <a:pt x="649796" y="594836"/>
                  </a:cubicBezTo>
                  <a:cubicBezTo>
                    <a:pt x="592074" y="666369"/>
                    <a:pt x="517208" y="710755"/>
                    <a:pt x="426720" y="725710"/>
                  </a:cubicBezTo>
                  <a:cubicBezTo>
                    <a:pt x="313849" y="744284"/>
                    <a:pt x="212503" y="715994"/>
                    <a:pt x="125444" y="641509"/>
                  </a:cubicBezTo>
                  <a:cubicBezTo>
                    <a:pt x="59341" y="585026"/>
                    <a:pt x="20098" y="512255"/>
                    <a:pt x="4286" y="426815"/>
                  </a:cubicBezTo>
                  <a:cubicBezTo>
                    <a:pt x="2477" y="416814"/>
                    <a:pt x="1429" y="406622"/>
                    <a:pt x="0" y="396526"/>
                  </a:cubicBezTo>
                  <a:cubicBezTo>
                    <a:pt x="0" y="375571"/>
                    <a:pt x="0" y="354711"/>
                    <a:pt x="0" y="333756"/>
                  </a:cubicBezTo>
                  <a:cubicBezTo>
                    <a:pt x="1333" y="323945"/>
                    <a:pt x="2191" y="313944"/>
                    <a:pt x="4191" y="304229"/>
                  </a:cubicBezTo>
                  <a:cubicBezTo>
                    <a:pt x="34671" y="155353"/>
                    <a:pt x="122396" y="57912"/>
                    <a:pt x="267557" y="12573"/>
                  </a:cubicBezTo>
                  <a:cubicBezTo>
                    <a:pt x="289084" y="5810"/>
                    <a:pt x="311468" y="2857"/>
                    <a:pt x="333851" y="0"/>
                  </a:cubicBezTo>
                  <a:cubicBezTo>
                    <a:pt x="354711" y="0"/>
                    <a:pt x="375666" y="0"/>
                    <a:pt x="396621" y="0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Google Shape;669;p33"/>
            <p:cNvSpPr/>
            <p:nvPr/>
          </p:nvSpPr>
          <p:spPr>
            <a:xfrm>
              <a:off x="5101533" y="2564090"/>
              <a:ext cx="511582" cy="511930"/>
            </a:xfrm>
            <a:custGeom>
              <a:avLst/>
              <a:gdLst/>
              <a:ahLst/>
              <a:cxnLst/>
              <a:rect l="l" t="t" r="r" b="b"/>
              <a:pathLst>
                <a:path w="511582" h="511930" extrusionOk="0">
                  <a:moveTo>
                    <a:pt x="254619" y="39382"/>
                  </a:moveTo>
                  <a:cubicBezTo>
                    <a:pt x="153178" y="37953"/>
                    <a:pt x="59356" y="112343"/>
                    <a:pt x="41164" y="219976"/>
                  </a:cubicBezTo>
                  <a:cubicBezTo>
                    <a:pt x="21161" y="338276"/>
                    <a:pt x="100504" y="449909"/>
                    <a:pt x="219472" y="470293"/>
                  </a:cubicBezTo>
                  <a:cubicBezTo>
                    <a:pt x="339010" y="490771"/>
                    <a:pt x="449691" y="409237"/>
                    <a:pt x="469693" y="293794"/>
                  </a:cubicBezTo>
                  <a:cubicBezTo>
                    <a:pt x="472837" y="275602"/>
                    <a:pt x="472646" y="257409"/>
                    <a:pt x="472265" y="239121"/>
                  </a:cubicBezTo>
                  <a:cubicBezTo>
                    <a:pt x="472075" y="231215"/>
                    <a:pt x="475789" y="225405"/>
                    <a:pt x="482743" y="221881"/>
                  </a:cubicBezTo>
                  <a:cubicBezTo>
                    <a:pt x="489791" y="218356"/>
                    <a:pt x="496649" y="219214"/>
                    <a:pt x="502840" y="223976"/>
                  </a:cubicBezTo>
                  <a:cubicBezTo>
                    <a:pt x="507412" y="227500"/>
                    <a:pt x="509603" y="232358"/>
                    <a:pt x="510270" y="238073"/>
                  </a:cubicBezTo>
                  <a:cubicBezTo>
                    <a:pt x="513603" y="266839"/>
                    <a:pt x="510460" y="295223"/>
                    <a:pt x="502269" y="322560"/>
                  </a:cubicBezTo>
                  <a:cubicBezTo>
                    <a:pt x="472741" y="421239"/>
                    <a:pt x="407495" y="483247"/>
                    <a:pt x="307102" y="506107"/>
                  </a:cubicBezTo>
                  <a:cubicBezTo>
                    <a:pt x="201279" y="530110"/>
                    <a:pt x="87741" y="478103"/>
                    <a:pt x="34115" y="383425"/>
                  </a:cubicBezTo>
                  <a:cubicBezTo>
                    <a:pt x="9350" y="339705"/>
                    <a:pt x="-2366" y="292651"/>
                    <a:pt x="397" y="242645"/>
                  </a:cubicBezTo>
                  <a:cubicBezTo>
                    <a:pt x="6397" y="132250"/>
                    <a:pt x="81073" y="40239"/>
                    <a:pt x="185563" y="10140"/>
                  </a:cubicBezTo>
                  <a:cubicBezTo>
                    <a:pt x="205470" y="4425"/>
                    <a:pt x="225949" y="1758"/>
                    <a:pt x="246618" y="234"/>
                  </a:cubicBezTo>
                  <a:cubicBezTo>
                    <a:pt x="255667" y="-433"/>
                    <a:pt x="264715" y="424"/>
                    <a:pt x="273669" y="1567"/>
                  </a:cubicBezTo>
                  <a:cubicBezTo>
                    <a:pt x="284432" y="2901"/>
                    <a:pt x="291766" y="12331"/>
                    <a:pt x="290909" y="23284"/>
                  </a:cubicBezTo>
                  <a:cubicBezTo>
                    <a:pt x="290147" y="33381"/>
                    <a:pt x="282718" y="39382"/>
                    <a:pt x="271192" y="39382"/>
                  </a:cubicBezTo>
                  <a:cubicBezTo>
                    <a:pt x="265573" y="39382"/>
                    <a:pt x="260143" y="39382"/>
                    <a:pt x="254619" y="39382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0" name="Google Shape;670;p33"/>
            <p:cNvSpPr/>
            <p:nvPr/>
          </p:nvSpPr>
          <p:spPr>
            <a:xfrm>
              <a:off x="5338141" y="2491754"/>
              <a:ext cx="347555" cy="347288"/>
            </a:xfrm>
            <a:custGeom>
              <a:avLst/>
              <a:gdLst/>
              <a:ahLst/>
              <a:cxnLst/>
              <a:rect l="l" t="t" r="r" b="b"/>
              <a:pathLst>
                <a:path w="347555" h="347288" extrusionOk="0">
                  <a:moveTo>
                    <a:pt x="188890" y="220589"/>
                  </a:moveTo>
                  <a:cubicBezTo>
                    <a:pt x="177460" y="220589"/>
                    <a:pt x="165077" y="217827"/>
                    <a:pt x="154981" y="221351"/>
                  </a:cubicBezTo>
                  <a:cubicBezTo>
                    <a:pt x="144503" y="225066"/>
                    <a:pt x="137836" y="236591"/>
                    <a:pt x="129644" y="244783"/>
                  </a:cubicBezTo>
                  <a:cubicBezTo>
                    <a:pt x="97926" y="276310"/>
                    <a:pt x="66398" y="307933"/>
                    <a:pt x="34871" y="339556"/>
                  </a:cubicBezTo>
                  <a:cubicBezTo>
                    <a:pt x="31346" y="343081"/>
                    <a:pt x="27632" y="346414"/>
                    <a:pt x="22298" y="347081"/>
                  </a:cubicBezTo>
                  <a:cubicBezTo>
                    <a:pt x="13154" y="348224"/>
                    <a:pt x="5629" y="344605"/>
                    <a:pt x="2009" y="337175"/>
                  </a:cubicBezTo>
                  <a:cubicBezTo>
                    <a:pt x="-1801" y="329460"/>
                    <a:pt x="-181" y="320792"/>
                    <a:pt x="6772" y="313744"/>
                  </a:cubicBezTo>
                  <a:cubicBezTo>
                    <a:pt x="44681" y="275739"/>
                    <a:pt x="82591" y="237639"/>
                    <a:pt x="120786" y="199920"/>
                  </a:cubicBezTo>
                  <a:cubicBezTo>
                    <a:pt x="125644" y="195157"/>
                    <a:pt x="127549" y="190395"/>
                    <a:pt x="127454" y="183727"/>
                  </a:cubicBezTo>
                  <a:cubicBezTo>
                    <a:pt x="127073" y="166106"/>
                    <a:pt x="127454" y="148580"/>
                    <a:pt x="127263" y="130959"/>
                  </a:cubicBezTo>
                  <a:cubicBezTo>
                    <a:pt x="127168" y="123815"/>
                    <a:pt x="129644" y="118100"/>
                    <a:pt x="134597" y="113147"/>
                  </a:cubicBezTo>
                  <a:cubicBezTo>
                    <a:pt x="169935" y="77905"/>
                    <a:pt x="205178" y="42567"/>
                    <a:pt x="240515" y="7324"/>
                  </a:cubicBezTo>
                  <a:cubicBezTo>
                    <a:pt x="246707" y="1133"/>
                    <a:pt x="253755" y="-2105"/>
                    <a:pt x="262423" y="1514"/>
                  </a:cubicBezTo>
                  <a:cubicBezTo>
                    <a:pt x="271091" y="5134"/>
                    <a:pt x="274901" y="12182"/>
                    <a:pt x="274996" y="21231"/>
                  </a:cubicBezTo>
                  <a:cubicBezTo>
                    <a:pt x="275091" y="35518"/>
                    <a:pt x="275282" y="49711"/>
                    <a:pt x="274901" y="63998"/>
                  </a:cubicBezTo>
                  <a:cubicBezTo>
                    <a:pt x="274710" y="70380"/>
                    <a:pt x="276520" y="72856"/>
                    <a:pt x="283283" y="72666"/>
                  </a:cubicBezTo>
                  <a:cubicBezTo>
                    <a:pt x="297094" y="72190"/>
                    <a:pt x="310810" y="72571"/>
                    <a:pt x="324621" y="72475"/>
                  </a:cubicBezTo>
                  <a:cubicBezTo>
                    <a:pt x="334241" y="72380"/>
                    <a:pt x="341957" y="75619"/>
                    <a:pt x="345957" y="84858"/>
                  </a:cubicBezTo>
                  <a:cubicBezTo>
                    <a:pt x="349958" y="94097"/>
                    <a:pt x="345957" y="101336"/>
                    <a:pt x="339385" y="107813"/>
                  </a:cubicBezTo>
                  <a:cubicBezTo>
                    <a:pt x="304523" y="142579"/>
                    <a:pt x="269757" y="177346"/>
                    <a:pt x="235086" y="212207"/>
                  </a:cubicBezTo>
                  <a:cubicBezTo>
                    <a:pt x="229562" y="217827"/>
                    <a:pt x="223275" y="220494"/>
                    <a:pt x="215369" y="220208"/>
                  </a:cubicBezTo>
                  <a:cubicBezTo>
                    <a:pt x="206511" y="219922"/>
                    <a:pt x="197748" y="220113"/>
                    <a:pt x="188890" y="220113"/>
                  </a:cubicBezTo>
                  <a:cubicBezTo>
                    <a:pt x="188890" y="220303"/>
                    <a:pt x="188890" y="220399"/>
                    <a:pt x="188890" y="220589"/>
                  </a:cubicBezTo>
                  <a:close/>
                  <a:moveTo>
                    <a:pt x="236134" y="67903"/>
                  </a:moveTo>
                  <a:cubicBezTo>
                    <a:pt x="235562" y="67713"/>
                    <a:pt x="234896" y="67618"/>
                    <a:pt x="234324" y="67427"/>
                  </a:cubicBezTo>
                  <a:cubicBezTo>
                    <a:pt x="212036" y="89716"/>
                    <a:pt x="189652" y="112004"/>
                    <a:pt x="167363" y="134293"/>
                  </a:cubicBezTo>
                  <a:cubicBezTo>
                    <a:pt x="165458" y="136102"/>
                    <a:pt x="165268" y="138388"/>
                    <a:pt x="165268" y="140865"/>
                  </a:cubicBezTo>
                  <a:cubicBezTo>
                    <a:pt x="165268" y="152485"/>
                    <a:pt x="165458" y="164106"/>
                    <a:pt x="165173" y="175726"/>
                  </a:cubicBezTo>
                  <a:cubicBezTo>
                    <a:pt x="165077" y="180870"/>
                    <a:pt x="167173" y="182299"/>
                    <a:pt x="171935" y="182203"/>
                  </a:cubicBezTo>
                  <a:cubicBezTo>
                    <a:pt x="183080" y="182013"/>
                    <a:pt x="194224" y="182013"/>
                    <a:pt x="205368" y="182203"/>
                  </a:cubicBezTo>
                  <a:cubicBezTo>
                    <a:pt x="209559" y="182299"/>
                    <a:pt x="212512" y="180775"/>
                    <a:pt x="215369" y="177822"/>
                  </a:cubicBezTo>
                  <a:cubicBezTo>
                    <a:pt x="235753" y="157248"/>
                    <a:pt x="256327" y="136864"/>
                    <a:pt x="276710" y="116290"/>
                  </a:cubicBezTo>
                  <a:cubicBezTo>
                    <a:pt x="277853" y="115147"/>
                    <a:pt x="280139" y="114290"/>
                    <a:pt x="278996" y="111242"/>
                  </a:cubicBezTo>
                  <a:cubicBezTo>
                    <a:pt x="273281" y="111242"/>
                    <a:pt x="267376" y="111337"/>
                    <a:pt x="261470" y="111242"/>
                  </a:cubicBezTo>
                  <a:cubicBezTo>
                    <a:pt x="243468" y="110956"/>
                    <a:pt x="236515" y="104003"/>
                    <a:pt x="236134" y="86191"/>
                  </a:cubicBezTo>
                  <a:cubicBezTo>
                    <a:pt x="236039" y="80095"/>
                    <a:pt x="236134" y="73999"/>
                    <a:pt x="236134" y="67903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1" name="Google Shape;671;p33"/>
            <p:cNvSpPr/>
            <p:nvPr/>
          </p:nvSpPr>
          <p:spPr>
            <a:xfrm>
              <a:off x="5210539" y="2673825"/>
              <a:ext cx="292874" cy="292570"/>
            </a:xfrm>
            <a:custGeom>
              <a:avLst/>
              <a:gdLst/>
              <a:ahLst/>
              <a:cxnLst/>
              <a:rect l="l" t="t" r="r" b="b"/>
              <a:pathLst>
                <a:path w="292874" h="292570" extrusionOk="0">
                  <a:moveTo>
                    <a:pt x="146566" y="254164"/>
                  </a:moveTo>
                  <a:cubicBezTo>
                    <a:pt x="206097" y="254164"/>
                    <a:pt x="253341" y="207872"/>
                    <a:pt x="254865" y="148055"/>
                  </a:cubicBezTo>
                  <a:cubicBezTo>
                    <a:pt x="255151" y="135577"/>
                    <a:pt x="263152" y="126910"/>
                    <a:pt x="274391" y="127100"/>
                  </a:cubicBezTo>
                  <a:cubicBezTo>
                    <a:pt x="285250" y="127291"/>
                    <a:pt x="292774" y="135768"/>
                    <a:pt x="292870" y="148150"/>
                  </a:cubicBezTo>
                  <a:cubicBezTo>
                    <a:pt x="293441" y="217588"/>
                    <a:pt x="239434" y="279786"/>
                    <a:pt x="169997" y="290740"/>
                  </a:cubicBezTo>
                  <a:cubicBezTo>
                    <a:pt x="91702" y="303122"/>
                    <a:pt x="18835" y="251401"/>
                    <a:pt x="2929" y="175011"/>
                  </a:cubicBezTo>
                  <a:cubicBezTo>
                    <a:pt x="-13931" y="94144"/>
                    <a:pt x="43981" y="11657"/>
                    <a:pt x="125706" y="1275"/>
                  </a:cubicBezTo>
                  <a:cubicBezTo>
                    <a:pt x="132373" y="418"/>
                    <a:pt x="138946" y="-154"/>
                    <a:pt x="145613" y="37"/>
                  </a:cubicBezTo>
                  <a:cubicBezTo>
                    <a:pt x="157329" y="227"/>
                    <a:pt x="165806" y="8038"/>
                    <a:pt x="165806" y="18610"/>
                  </a:cubicBezTo>
                  <a:cubicBezTo>
                    <a:pt x="165806" y="29374"/>
                    <a:pt x="157710" y="37660"/>
                    <a:pt x="146089" y="37851"/>
                  </a:cubicBezTo>
                  <a:cubicBezTo>
                    <a:pt x="131421" y="38232"/>
                    <a:pt x="117324" y="40994"/>
                    <a:pt x="103894" y="46709"/>
                  </a:cubicBezTo>
                  <a:cubicBezTo>
                    <a:pt x="60174" y="65283"/>
                    <a:pt x="33599" y="111574"/>
                    <a:pt x="39124" y="159199"/>
                  </a:cubicBezTo>
                  <a:cubicBezTo>
                    <a:pt x="44553" y="205681"/>
                    <a:pt x="81319" y="244448"/>
                    <a:pt x="127516" y="252640"/>
                  </a:cubicBezTo>
                  <a:cubicBezTo>
                    <a:pt x="133802" y="253878"/>
                    <a:pt x="140184" y="254164"/>
                    <a:pt x="146566" y="25416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2" name="Google Shape;672;p33"/>
          <p:cNvGrpSpPr/>
          <p:nvPr/>
        </p:nvGrpSpPr>
        <p:grpSpPr>
          <a:xfrm>
            <a:off x="6064351" y="4682325"/>
            <a:ext cx="236707" cy="236847"/>
            <a:chOff x="4990773" y="2456120"/>
            <a:chExt cx="730803" cy="731236"/>
          </a:xfrm>
        </p:grpSpPr>
        <p:sp>
          <p:nvSpPr>
            <p:cNvPr id="673" name="Google Shape;673;p33"/>
            <p:cNvSpPr/>
            <p:nvPr/>
          </p:nvSpPr>
          <p:spPr>
            <a:xfrm>
              <a:off x="4990773" y="2456120"/>
              <a:ext cx="730803" cy="731236"/>
            </a:xfrm>
            <a:custGeom>
              <a:avLst/>
              <a:gdLst/>
              <a:ahLst/>
              <a:cxnLst/>
              <a:rect l="l" t="t" r="r" b="b"/>
              <a:pathLst>
                <a:path w="730803" h="731236" extrusionOk="0">
                  <a:moveTo>
                    <a:pt x="396621" y="0"/>
                  </a:moveTo>
                  <a:cubicBezTo>
                    <a:pt x="417100" y="2762"/>
                    <a:pt x="437483" y="5429"/>
                    <a:pt x="457486" y="10954"/>
                  </a:cubicBezTo>
                  <a:cubicBezTo>
                    <a:pt x="462725" y="12383"/>
                    <a:pt x="468059" y="13716"/>
                    <a:pt x="473202" y="15431"/>
                  </a:cubicBezTo>
                  <a:cubicBezTo>
                    <a:pt x="484632" y="19241"/>
                    <a:pt x="490157" y="28861"/>
                    <a:pt x="487109" y="39053"/>
                  </a:cubicBezTo>
                  <a:cubicBezTo>
                    <a:pt x="483775" y="50006"/>
                    <a:pt x="474250" y="55340"/>
                    <a:pt x="462439" y="51911"/>
                  </a:cubicBezTo>
                  <a:cubicBezTo>
                    <a:pt x="429673" y="42386"/>
                    <a:pt x="396240" y="36957"/>
                    <a:pt x="362045" y="37433"/>
                  </a:cubicBezTo>
                  <a:cubicBezTo>
                    <a:pt x="287560" y="38576"/>
                    <a:pt x="220504" y="61722"/>
                    <a:pt x="162116" y="107918"/>
                  </a:cubicBezTo>
                  <a:cubicBezTo>
                    <a:pt x="94488" y="161449"/>
                    <a:pt x="53340" y="231553"/>
                    <a:pt x="40958" y="316706"/>
                  </a:cubicBezTo>
                  <a:cubicBezTo>
                    <a:pt x="26670" y="415862"/>
                    <a:pt x="52578" y="504825"/>
                    <a:pt x="118301" y="580930"/>
                  </a:cubicBezTo>
                  <a:cubicBezTo>
                    <a:pt x="170688" y="641509"/>
                    <a:pt x="237554" y="678180"/>
                    <a:pt x="316611" y="689420"/>
                  </a:cubicBezTo>
                  <a:cubicBezTo>
                    <a:pt x="416433" y="703612"/>
                    <a:pt x="505587" y="677418"/>
                    <a:pt x="581787" y="610934"/>
                  </a:cubicBezTo>
                  <a:cubicBezTo>
                    <a:pt x="642176" y="558260"/>
                    <a:pt x="677418" y="491109"/>
                    <a:pt x="689515" y="412147"/>
                  </a:cubicBezTo>
                  <a:cubicBezTo>
                    <a:pt x="696659" y="365284"/>
                    <a:pt x="692944" y="318897"/>
                    <a:pt x="679704" y="273272"/>
                  </a:cubicBezTo>
                  <a:cubicBezTo>
                    <a:pt x="679133" y="271177"/>
                    <a:pt x="678466" y="269177"/>
                    <a:pt x="677990" y="267081"/>
                  </a:cubicBezTo>
                  <a:cubicBezTo>
                    <a:pt x="675323" y="256223"/>
                    <a:pt x="680561" y="246507"/>
                    <a:pt x="690753" y="243459"/>
                  </a:cubicBezTo>
                  <a:cubicBezTo>
                    <a:pt x="700850" y="240411"/>
                    <a:pt x="710851" y="245555"/>
                    <a:pt x="714375" y="256223"/>
                  </a:cubicBezTo>
                  <a:cubicBezTo>
                    <a:pt x="718947" y="269748"/>
                    <a:pt x="722186" y="283655"/>
                    <a:pt x="724757" y="297656"/>
                  </a:cubicBezTo>
                  <a:cubicBezTo>
                    <a:pt x="729139" y="321278"/>
                    <a:pt x="731139" y="345091"/>
                    <a:pt x="730758" y="369189"/>
                  </a:cubicBezTo>
                  <a:cubicBezTo>
                    <a:pt x="729615" y="453771"/>
                    <a:pt x="702755" y="529209"/>
                    <a:pt x="649796" y="594836"/>
                  </a:cubicBezTo>
                  <a:cubicBezTo>
                    <a:pt x="592074" y="666369"/>
                    <a:pt x="517208" y="710755"/>
                    <a:pt x="426720" y="725710"/>
                  </a:cubicBezTo>
                  <a:cubicBezTo>
                    <a:pt x="313849" y="744284"/>
                    <a:pt x="212503" y="715994"/>
                    <a:pt x="125444" y="641509"/>
                  </a:cubicBezTo>
                  <a:cubicBezTo>
                    <a:pt x="59341" y="585026"/>
                    <a:pt x="20098" y="512255"/>
                    <a:pt x="4286" y="426815"/>
                  </a:cubicBezTo>
                  <a:cubicBezTo>
                    <a:pt x="2477" y="416814"/>
                    <a:pt x="1429" y="406622"/>
                    <a:pt x="0" y="396526"/>
                  </a:cubicBezTo>
                  <a:cubicBezTo>
                    <a:pt x="0" y="375571"/>
                    <a:pt x="0" y="354711"/>
                    <a:pt x="0" y="333756"/>
                  </a:cubicBezTo>
                  <a:cubicBezTo>
                    <a:pt x="1333" y="323945"/>
                    <a:pt x="2191" y="313944"/>
                    <a:pt x="4191" y="304229"/>
                  </a:cubicBezTo>
                  <a:cubicBezTo>
                    <a:pt x="34671" y="155353"/>
                    <a:pt x="122396" y="57912"/>
                    <a:pt x="267557" y="12573"/>
                  </a:cubicBezTo>
                  <a:cubicBezTo>
                    <a:pt x="289084" y="5810"/>
                    <a:pt x="311468" y="2857"/>
                    <a:pt x="333851" y="0"/>
                  </a:cubicBezTo>
                  <a:cubicBezTo>
                    <a:pt x="354711" y="0"/>
                    <a:pt x="375666" y="0"/>
                    <a:pt x="396621" y="0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4" name="Google Shape;674;p33"/>
            <p:cNvSpPr/>
            <p:nvPr/>
          </p:nvSpPr>
          <p:spPr>
            <a:xfrm>
              <a:off x="5101533" y="2564090"/>
              <a:ext cx="511582" cy="511930"/>
            </a:xfrm>
            <a:custGeom>
              <a:avLst/>
              <a:gdLst/>
              <a:ahLst/>
              <a:cxnLst/>
              <a:rect l="l" t="t" r="r" b="b"/>
              <a:pathLst>
                <a:path w="511582" h="511930" extrusionOk="0">
                  <a:moveTo>
                    <a:pt x="254619" y="39382"/>
                  </a:moveTo>
                  <a:cubicBezTo>
                    <a:pt x="153178" y="37953"/>
                    <a:pt x="59356" y="112343"/>
                    <a:pt x="41164" y="219976"/>
                  </a:cubicBezTo>
                  <a:cubicBezTo>
                    <a:pt x="21161" y="338276"/>
                    <a:pt x="100504" y="449909"/>
                    <a:pt x="219472" y="470293"/>
                  </a:cubicBezTo>
                  <a:cubicBezTo>
                    <a:pt x="339010" y="490771"/>
                    <a:pt x="449691" y="409237"/>
                    <a:pt x="469693" y="293794"/>
                  </a:cubicBezTo>
                  <a:cubicBezTo>
                    <a:pt x="472837" y="275602"/>
                    <a:pt x="472646" y="257409"/>
                    <a:pt x="472265" y="239121"/>
                  </a:cubicBezTo>
                  <a:cubicBezTo>
                    <a:pt x="472075" y="231215"/>
                    <a:pt x="475789" y="225405"/>
                    <a:pt x="482743" y="221881"/>
                  </a:cubicBezTo>
                  <a:cubicBezTo>
                    <a:pt x="489791" y="218356"/>
                    <a:pt x="496649" y="219214"/>
                    <a:pt x="502840" y="223976"/>
                  </a:cubicBezTo>
                  <a:cubicBezTo>
                    <a:pt x="507412" y="227500"/>
                    <a:pt x="509603" y="232358"/>
                    <a:pt x="510270" y="238073"/>
                  </a:cubicBezTo>
                  <a:cubicBezTo>
                    <a:pt x="513603" y="266839"/>
                    <a:pt x="510460" y="295223"/>
                    <a:pt x="502269" y="322560"/>
                  </a:cubicBezTo>
                  <a:cubicBezTo>
                    <a:pt x="472741" y="421239"/>
                    <a:pt x="407495" y="483247"/>
                    <a:pt x="307102" y="506107"/>
                  </a:cubicBezTo>
                  <a:cubicBezTo>
                    <a:pt x="201279" y="530110"/>
                    <a:pt x="87741" y="478103"/>
                    <a:pt x="34115" y="383425"/>
                  </a:cubicBezTo>
                  <a:cubicBezTo>
                    <a:pt x="9350" y="339705"/>
                    <a:pt x="-2366" y="292651"/>
                    <a:pt x="397" y="242645"/>
                  </a:cubicBezTo>
                  <a:cubicBezTo>
                    <a:pt x="6397" y="132250"/>
                    <a:pt x="81073" y="40239"/>
                    <a:pt x="185563" y="10140"/>
                  </a:cubicBezTo>
                  <a:cubicBezTo>
                    <a:pt x="205470" y="4425"/>
                    <a:pt x="225949" y="1758"/>
                    <a:pt x="246618" y="234"/>
                  </a:cubicBezTo>
                  <a:cubicBezTo>
                    <a:pt x="255667" y="-433"/>
                    <a:pt x="264715" y="424"/>
                    <a:pt x="273669" y="1567"/>
                  </a:cubicBezTo>
                  <a:cubicBezTo>
                    <a:pt x="284432" y="2901"/>
                    <a:pt x="291766" y="12331"/>
                    <a:pt x="290909" y="23284"/>
                  </a:cubicBezTo>
                  <a:cubicBezTo>
                    <a:pt x="290147" y="33381"/>
                    <a:pt x="282718" y="39382"/>
                    <a:pt x="271192" y="39382"/>
                  </a:cubicBezTo>
                  <a:cubicBezTo>
                    <a:pt x="265573" y="39382"/>
                    <a:pt x="260143" y="39382"/>
                    <a:pt x="254619" y="39382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5" name="Google Shape;675;p33"/>
            <p:cNvSpPr/>
            <p:nvPr/>
          </p:nvSpPr>
          <p:spPr>
            <a:xfrm>
              <a:off x="5338141" y="2491754"/>
              <a:ext cx="347555" cy="347288"/>
            </a:xfrm>
            <a:custGeom>
              <a:avLst/>
              <a:gdLst/>
              <a:ahLst/>
              <a:cxnLst/>
              <a:rect l="l" t="t" r="r" b="b"/>
              <a:pathLst>
                <a:path w="347555" h="347288" extrusionOk="0">
                  <a:moveTo>
                    <a:pt x="188890" y="220589"/>
                  </a:moveTo>
                  <a:cubicBezTo>
                    <a:pt x="177460" y="220589"/>
                    <a:pt x="165077" y="217827"/>
                    <a:pt x="154981" y="221351"/>
                  </a:cubicBezTo>
                  <a:cubicBezTo>
                    <a:pt x="144503" y="225066"/>
                    <a:pt x="137836" y="236591"/>
                    <a:pt x="129644" y="244783"/>
                  </a:cubicBezTo>
                  <a:cubicBezTo>
                    <a:pt x="97926" y="276310"/>
                    <a:pt x="66398" y="307933"/>
                    <a:pt x="34871" y="339556"/>
                  </a:cubicBezTo>
                  <a:cubicBezTo>
                    <a:pt x="31346" y="343081"/>
                    <a:pt x="27632" y="346414"/>
                    <a:pt x="22298" y="347081"/>
                  </a:cubicBezTo>
                  <a:cubicBezTo>
                    <a:pt x="13154" y="348224"/>
                    <a:pt x="5629" y="344605"/>
                    <a:pt x="2009" y="337175"/>
                  </a:cubicBezTo>
                  <a:cubicBezTo>
                    <a:pt x="-1801" y="329460"/>
                    <a:pt x="-181" y="320792"/>
                    <a:pt x="6772" y="313744"/>
                  </a:cubicBezTo>
                  <a:cubicBezTo>
                    <a:pt x="44681" y="275739"/>
                    <a:pt x="82591" y="237639"/>
                    <a:pt x="120786" y="199920"/>
                  </a:cubicBezTo>
                  <a:cubicBezTo>
                    <a:pt x="125644" y="195157"/>
                    <a:pt x="127549" y="190395"/>
                    <a:pt x="127454" y="183727"/>
                  </a:cubicBezTo>
                  <a:cubicBezTo>
                    <a:pt x="127073" y="166106"/>
                    <a:pt x="127454" y="148580"/>
                    <a:pt x="127263" y="130959"/>
                  </a:cubicBezTo>
                  <a:cubicBezTo>
                    <a:pt x="127168" y="123815"/>
                    <a:pt x="129644" y="118100"/>
                    <a:pt x="134597" y="113147"/>
                  </a:cubicBezTo>
                  <a:cubicBezTo>
                    <a:pt x="169935" y="77905"/>
                    <a:pt x="205178" y="42567"/>
                    <a:pt x="240515" y="7324"/>
                  </a:cubicBezTo>
                  <a:cubicBezTo>
                    <a:pt x="246707" y="1133"/>
                    <a:pt x="253755" y="-2105"/>
                    <a:pt x="262423" y="1514"/>
                  </a:cubicBezTo>
                  <a:cubicBezTo>
                    <a:pt x="271091" y="5134"/>
                    <a:pt x="274901" y="12182"/>
                    <a:pt x="274996" y="21231"/>
                  </a:cubicBezTo>
                  <a:cubicBezTo>
                    <a:pt x="275091" y="35518"/>
                    <a:pt x="275282" y="49711"/>
                    <a:pt x="274901" y="63998"/>
                  </a:cubicBezTo>
                  <a:cubicBezTo>
                    <a:pt x="274710" y="70380"/>
                    <a:pt x="276520" y="72856"/>
                    <a:pt x="283283" y="72666"/>
                  </a:cubicBezTo>
                  <a:cubicBezTo>
                    <a:pt x="297094" y="72190"/>
                    <a:pt x="310810" y="72571"/>
                    <a:pt x="324621" y="72475"/>
                  </a:cubicBezTo>
                  <a:cubicBezTo>
                    <a:pt x="334241" y="72380"/>
                    <a:pt x="341957" y="75619"/>
                    <a:pt x="345957" y="84858"/>
                  </a:cubicBezTo>
                  <a:cubicBezTo>
                    <a:pt x="349958" y="94097"/>
                    <a:pt x="345957" y="101336"/>
                    <a:pt x="339385" y="107813"/>
                  </a:cubicBezTo>
                  <a:cubicBezTo>
                    <a:pt x="304523" y="142579"/>
                    <a:pt x="269757" y="177346"/>
                    <a:pt x="235086" y="212207"/>
                  </a:cubicBezTo>
                  <a:cubicBezTo>
                    <a:pt x="229562" y="217827"/>
                    <a:pt x="223275" y="220494"/>
                    <a:pt x="215369" y="220208"/>
                  </a:cubicBezTo>
                  <a:cubicBezTo>
                    <a:pt x="206511" y="219922"/>
                    <a:pt x="197748" y="220113"/>
                    <a:pt x="188890" y="220113"/>
                  </a:cubicBezTo>
                  <a:cubicBezTo>
                    <a:pt x="188890" y="220303"/>
                    <a:pt x="188890" y="220399"/>
                    <a:pt x="188890" y="220589"/>
                  </a:cubicBezTo>
                  <a:close/>
                  <a:moveTo>
                    <a:pt x="236134" y="67903"/>
                  </a:moveTo>
                  <a:cubicBezTo>
                    <a:pt x="235562" y="67713"/>
                    <a:pt x="234896" y="67618"/>
                    <a:pt x="234324" y="67427"/>
                  </a:cubicBezTo>
                  <a:cubicBezTo>
                    <a:pt x="212036" y="89716"/>
                    <a:pt x="189652" y="112004"/>
                    <a:pt x="167363" y="134293"/>
                  </a:cubicBezTo>
                  <a:cubicBezTo>
                    <a:pt x="165458" y="136102"/>
                    <a:pt x="165268" y="138388"/>
                    <a:pt x="165268" y="140865"/>
                  </a:cubicBezTo>
                  <a:cubicBezTo>
                    <a:pt x="165268" y="152485"/>
                    <a:pt x="165458" y="164106"/>
                    <a:pt x="165173" y="175726"/>
                  </a:cubicBezTo>
                  <a:cubicBezTo>
                    <a:pt x="165077" y="180870"/>
                    <a:pt x="167173" y="182299"/>
                    <a:pt x="171935" y="182203"/>
                  </a:cubicBezTo>
                  <a:cubicBezTo>
                    <a:pt x="183080" y="182013"/>
                    <a:pt x="194224" y="182013"/>
                    <a:pt x="205368" y="182203"/>
                  </a:cubicBezTo>
                  <a:cubicBezTo>
                    <a:pt x="209559" y="182299"/>
                    <a:pt x="212512" y="180775"/>
                    <a:pt x="215369" y="177822"/>
                  </a:cubicBezTo>
                  <a:cubicBezTo>
                    <a:pt x="235753" y="157248"/>
                    <a:pt x="256327" y="136864"/>
                    <a:pt x="276710" y="116290"/>
                  </a:cubicBezTo>
                  <a:cubicBezTo>
                    <a:pt x="277853" y="115147"/>
                    <a:pt x="280139" y="114290"/>
                    <a:pt x="278996" y="111242"/>
                  </a:cubicBezTo>
                  <a:cubicBezTo>
                    <a:pt x="273281" y="111242"/>
                    <a:pt x="267376" y="111337"/>
                    <a:pt x="261470" y="111242"/>
                  </a:cubicBezTo>
                  <a:cubicBezTo>
                    <a:pt x="243468" y="110956"/>
                    <a:pt x="236515" y="104003"/>
                    <a:pt x="236134" y="86191"/>
                  </a:cubicBezTo>
                  <a:cubicBezTo>
                    <a:pt x="236039" y="80095"/>
                    <a:pt x="236134" y="73999"/>
                    <a:pt x="236134" y="67903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6" name="Google Shape;676;p33"/>
            <p:cNvSpPr/>
            <p:nvPr/>
          </p:nvSpPr>
          <p:spPr>
            <a:xfrm>
              <a:off x="5210539" y="2673825"/>
              <a:ext cx="292874" cy="292570"/>
            </a:xfrm>
            <a:custGeom>
              <a:avLst/>
              <a:gdLst/>
              <a:ahLst/>
              <a:cxnLst/>
              <a:rect l="l" t="t" r="r" b="b"/>
              <a:pathLst>
                <a:path w="292874" h="292570" extrusionOk="0">
                  <a:moveTo>
                    <a:pt x="146566" y="254164"/>
                  </a:moveTo>
                  <a:cubicBezTo>
                    <a:pt x="206097" y="254164"/>
                    <a:pt x="253341" y="207872"/>
                    <a:pt x="254865" y="148055"/>
                  </a:cubicBezTo>
                  <a:cubicBezTo>
                    <a:pt x="255151" y="135577"/>
                    <a:pt x="263152" y="126910"/>
                    <a:pt x="274391" y="127100"/>
                  </a:cubicBezTo>
                  <a:cubicBezTo>
                    <a:pt x="285250" y="127291"/>
                    <a:pt x="292774" y="135768"/>
                    <a:pt x="292870" y="148150"/>
                  </a:cubicBezTo>
                  <a:cubicBezTo>
                    <a:pt x="293441" y="217588"/>
                    <a:pt x="239434" y="279786"/>
                    <a:pt x="169997" y="290740"/>
                  </a:cubicBezTo>
                  <a:cubicBezTo>
                    <a:pt x="91702" y="303122"/>
                    <a:pt x="18835" y="251401"/>
                    <a:pt x="2929" y="175011"/>
                  </a:cubicBezTo>
                  <a:cubicBezTo>
                    <a:pt x="-13931" y="94144"/>
                    <a:pt x="43981" y="11657"/>
                    <a:pt x="125706" y="1275"/>
                  </a:cubicBezTo>
                  <a:cubicBezTo>
                    <a:pt x="132373" y="418"/>
                    <a:pt x="138946" y="-154"/>
                    <a:pt x="145613" y="37"/>
                  </a:cubicBezTo>
                  <a:cubicBezTo>
                    <a:pt x="157329" y="227"/>
                    <a:pt x="165806" y="8038"/>
                    <a:pt x="165806" y="18610"/>
                  </a:cubicBezTo>
                  <a:cubicBezTo>
                    <a:pt x="165806" y="29374"/>
                    <a:pt x="157710" y="37660"/>
                    <a:pt x="146089" y="37851"/>
                  </a:cubicBezTo>
                  <a:cubicBezTo>
                    <a:pt x="131421" y="38232"/>
                    <a:pt x="117324" y="40994"/>
                    <a:pt x="103894" y="46709"/>
                  </a:cubicBezTo>
                  <a:cubicBezTo>
                    <a:pt x="60174" y="65283"/>
                    <a:pt x="33599" y="111574"/>
                    <a:pt x="39124" y="159199"/>
                  </a:cubicBezTo>
                  <a:cubicBezTo>
                    <a:pt x="44553" y="205681"/>
                    <a:pt x="81319" y="244448"/>
                    <a:pt x="127516" y="252640"/>
                  </a:cubicBezTo>
                  <a:cubicBezTo>
                    <a:pt x="133802" y="253878"/>
                    <a:pt x="140184" y="254164"/>
                    <a:pt x="146566" y="25416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42325" tIns="21150" rIns="42325" bIns="2115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63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34"/>
          <p:cNvSpPr/>
          <p:nvPr/>
        </p:nvSpPr>
        <p:spPr>
          <a:xfrm>
            <a:off x="318300" y="794025"/>
            <a:ext cx="8471100" cy="14391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450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2" name="Google Shape;682;p34"/>
          <p:cNvSpPr/>
          <p:nvPr/>
        </p:nvSpPr>
        <p:spPr>
          <a:xfrm>
            <a:off x="455700" y="925775"/>
            <a:ext cx="4116300" cy="3036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400" b="1" i="0" u="none" strike="noStrike" cap="none">
                <a:solidFill>
                  <a:srgbClr val="434343"/>
                </a:solidFill>
              </a:rPr>
              <a:t>ПРОБЛЕМАТИКА:</a:t>
            </a:r>
            <a:endParaRPr sz="14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683" name="Google Shape;683;p34"/>
          <p:cNvSpPr txBox="1"/>
          <p:nvPr/>
        </p:nvSpPr>
        <p:spPr>
          <a:xfrm>
            <a:off x="39025" y="1253650"/>
            <a:ext cx="41163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200" i="0" u="none" strike="noStrike" cap="none">
                <a:solidFill>
                  <a:srgbClr val="434343"/>
                </a:solidFill>
              </a:rPr>
              <a:t>Отсутствие контроля и учета </a:t>
            </a:r>
            <a:endParaRPr sz="1200" i="0" u="none" strike="noStrike" cap="none">
              <a:solidFill>
                <a:srgbClr val="434343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200" i="0" u="none" strike="noStrike" cap="none">
                <a:solidFill>
                  <a:srgbClr val="434343"/>
                </a:solidFill>
              </a:rPr>
              <a:t>за списанием лекарственных препаратов на пациента</a:t>
            </a:r>
            <a:endParaRPr sz="12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684" name="Google Shape;684;p34"/>
          <p:cNvSpPr/>
          <p:nvPr/>
        </p:nvSpPr>
        <p:spPr>
          <a:xfrm>
            <a:off x="4711650" y="925775"/>
            <a:ext cx="39495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ЦЕЛЬ 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685" name="Google Shape;685;p34"/>
          <p:cNvSpPr txBox="1"/>
          <p:nvPr/>
        </p:nvSpPr>
        <p:spPr>
          <a:xfrm>
            <a:off x="4839950" y="1253650"/>
            <a:ext cx="39495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ru" sz="1200" i="0" u="none" strike="noStrike" cap="none">
                <a:solidFill>
                  <a:srgbClr val="434343"/>
                </a:solidFill>
              </a:rPr>
              <a:t>Цифровое списание лекарственных препаратов в ЕМИАС на каждого пациента, а также  учет остатков лекарственных средств на балансе медицинской организации</a:t>
            </a:r>
            <a:endParaRPr sz="1200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200" i="0" u="none" strike="noStrike" cap="none">
                <a:solidFill>
                  <a:srgbClr val="434343"/>
                </a:solidFill>
              </a:rPr>
              <a:t> </a:t>
            </a:r>
            <a:endParaRPr sz="12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686" name="Google Shape;686;p34"/>
          <p:cNvSpPr/>
          <p:nvPr/>
        </p:nvSpPr>
        <p:spPr>
          <a:xfrm>
            <a:off x="318300" y="2359740"/>
            <a:ext cx="84711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МЕРОПРИЯТИЯ: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687" name="Google Shape;687;p34"/>
          <p:cNvSpPr txBox="1"/>
          <p:nvPr/>
        </p:nvSpPr>
        <p:spPr>
          <a:xfrm>
            <a:off x="233345" y="3424459"/>
            <a:ext cx="27522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00" marR="0" lvl="0" indent="-166201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B5394"/>
              </a:buClr>
              <a:buSzPts val="1200"/>
              <a:buChar char="●"/>
            </a:pPr>
            <a:r>
              <a:rPr lang="ru" sz="1200" i="0" u="none" strike="noStrike" cap="none">
                <a:solidFill>
                  <a:srgbClr val="434343"/>
                </a:solidFill>
              </a:rPr>
              <a:t>Для оцифровки процессов списания лекарственных препаратов</a:t>
            </a:r>
            <a:endParaRPr sz="12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688" name="Google Shape;688;p34"/>
          <p:cNvSpPr txBox="1"/>
          <p:nvPr/>
        </p:nvSpPr>
        <p:spPr>
          <a:xfrm>
            <a:off x="3100566" y="3424459"/>
            <a:ext cx="26226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00" marR="0" lvl="0" indent="-166201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B5394"/>
              </a:buClr>
              <a:buSzPts val="1200"/>
              <a:buChar char="●"/>
            </a:pPr>
            <a:r>
              <a:rPr lang="ru" sz="1200" i="0" u="none" strike="noStrike" cap="none">
                <a:solidFill>
                  <a:srgbClr val="434343"/>
                </a:solidFill>
              </a:rPr>
              <a:t>Для постоянного контроля списания лекарственных средств</a:t>
            </a:r>
            <a:endParaRPr sz="1200" i="0" u="none" strike="noStrike" cap="none">
              <a:solidFill>
                <a:srgbClr val="434343"/>
              </a:solidFill>
            </a:endParaRPr>
          </a:p>
        </p:txBody>
      </p:sp>
      <p:cxnSp>
        <p:nvCxnSpPr>
          <p:cNvPr id="689" name="Google Shape;689;p34"/>
          <p:cNvCxnSpPr/>
          <p:nvPr/>
        </p:nvCxnSpPr>
        <p:spPr>
          <a:xfrm>
            <a:off x="3191300" y="3082479"/>
            <a:ext cx="0" cy="1901400"/>
          </a:xfrm>
          <a:prstGeom prst="straightConnector1">
            <a:avLst/>
          </a:prstGeom>
          <a:noFill/>
          <a:ln w="9525" cap="rnd" cmpd="sng">
            <a:solidFill>
              <a:srgbClr val="D9D9D9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690" name="Google Shape;690;p34"/>
          <p:cNvSpPr txBox="1"/>
          <p:nvPr/>
        </p:nvSpPr>
        <p:spPr>
          <a:xfrm>
            <a:off x="5896225" y="3424450"/>
            <a:ext cx="28281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00" marR="0" lvl="0" indent="-166201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B5394"/>
              </a:buClr>
              <a:buSzPts val="1200"/>
              <a:buChar char="●"/>
            </a:pPr>
            <a:r>
              <a:rPr lang="ru" sz="1200" i="0" u="none" strike="noStrike" cap="none">
                <a:solidFill>
                  <a:srgbClr val="434343"/>
                </a:solidFill>
              </a:rPr>
              <a:t>Организовали учет объема </a:t>
            </a:r>
            <a:br>
              <a:rPr lang="ru" sz="1200" i="0" u="none" strike="noStrike" cap="none">
                <a:solidFill>
                  <a:srgbClr val="434343"/>
                </a:solidFill>
              </a:rPr>
            </a:br>
            <a:r>
              <a:rPr lang="ru" sz="1200" i="0" u="none" strike="noStrike" cap="none">
                <a:solidFill>
                  <a:srgbClr val="434343"/>
                </a:solidFill>
              </a:rPr>
              <a:t>и стоимости лек. препаратов, введенных пациенту при проведении противоопухолевой терапии с января 2025 в ЕМИАС</a:t>
            </a:r>
            <a:endParaRPr sz="12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691" name="Google Shape;691;p34"/>
          <p:cNvSpPr/>
          <p:nvPr/>
        </p:nvSpPr>
        <p:spPr>
          <a:xfrm>
            <a:off x="318350" y="2870650"/>
            <a:ext cx="2828100" cy="4776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200" b="1" i="0" u="none" strike="noStrike" cap="none">
                <a:solidFill>
                  <a:srgbClr val="434343"/>
                </a:solidFill>
              </a:rPr>
              <a:t>Разработаны отчеты по списанию </a:t>
            </a:r>
            <a:br>
              <a:rPr lang="ru" sz="1200" b="1" i="0" u="none" strike="noStrike" cap="none">
                <a:solidFill>
                  <a:srgbClr val="434343"/>
                </a:solidFill>
              </a:rPr>
            </a:br>
            <a:r>
              <a:rPr lang="ru" sz="1200" b="1" i="0" u="none" strike="noStrike" cap="none">
                <a:solidFill>
                  <a:srgbClr val="434343"/>
                </a:solidFill>
              </a:rPr>
              <a:t>лекарственных средств</a:t>
            </a:r>
            <a:endParaRPr sz="12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692" name="Google Shape;692;p34"/>
          <p:cNvSpPr/>
          <p:nvPr/>
        </p:nvSpPr>
        <p:spPr>
          <a:xfrm>
            <a:off x="3242575" y="2870650"/>
            <a:ext cx="2622600" cy="4776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200" b="1" i="0" u="none" strike="noStrike" cap="none">
                <a:solidFill>
                  <a:srgbClr val="434343"/>
                </a:solidFill>
              </a:rPr>
              <a:t>Проведение еженедельного мониторинга</a:t>
            </a:r>
            <a:endParaRPr sz="12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693" name="Google Shape;693;p34"/>
          <p:cNvSpPr/>
          <p:nvPr/>
        </p:nvSpPr>
        <p:spPr>
          <a:xfrm>
            <a:off x="5961300" y="2870650"/>
            <a:ext cx="2828100" cy="4776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200" b="1" i="0" u="none" strike="noStrike" cap="none">
                <a:solidFill>
                  <a:srgbClr val="434343"/>
                </a:solidFill>
              </a:rPr>
              <a:t>Учет химиопрепаратов</a:t>
            </a:r>
            <a:endParaRPr sz="1200" b="1" i="0" u="none" strike="noStrike" cap="none">
              <a:solidFill>
                <a:srgbClr val="434343"/>
              </a:solidFill>
            </a:endParaRPr>
          </a:p>
        </p:txBody>
      </p:sp>
      <p:cxnSp>
        <p:nvCxnSpPr>
          <p:cNvPr id="694" name="Google Shape;694;p34"/>
          <p:cNvCxnSpPr/>
          <p:nvPr/>
        </p:nvCxnSpPr>
        <p:spPr>
          <a:xfrm>
            <a:off x="5912949" y="3082479"/>
            <a:ext cx="0" cy="1901400"/>
          </a:xfrm>
          <a:prstGeom prst="straightConnector1">
            <a:avLst/>
          </a:prstGeom>
          <a:noFill/>
          <a:ln w="9525" cap="rnd" cmpd="sng">
            <a:solidFill>
              <a:srgbClr val="D9D9D9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695" name="Google Shape;695;p34"/>
          <p:cNvSpPr/>
          <p:nvPr/>
        </p:nvSpPr>
        <p:spPr>
          <a:xfrm>
            <a:off x="318350" y="4285800"/>
            <a:ext cx="2828100" cy="7266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1" u="none" strike="noStrike" cap="none">
                <a:solidFill>
                  <a:srgbClr val="434343"/>
                </a:solidFill>
              </a:rPr>
              <a:t>Начало мониторинга с 01.03.25г.</a:t>
            </a:r>
            <a:endParaRPr sz="1000" b="1" i="1" u="none" strike="noStrike" cap="none">
              <a:solidFill>
                <a:srgbClr val="1155CC"/>
              </a:solidFill>
            </a:endParaRPr>
          </a:p>
        </p:txBody>
      </p:sp>
      <p:sp>
        <p:nvSpPr>
          <p:cNvPr id="696" name="Google Shape;696;p34"/>
          <p:cNvSpPr/>
          <p:nvPr/>
        </p:nvSpPr>
        <p:spPr>
          <a:xfrm>
            <a:off x="3242575" y="4285800"/>
            <a:ext cx="2622600" cy="7266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1" u="none" strike="noStrike" cap="none">
                <a:solidFill>
                  <a:srgbClr val="434343"/>
                </a:solidFill>
              </a:rPr>
              <a:t>За 10 </a:t>
            </a:r>
            <a:r>
              <a:rPr lang="ru" sz="1000" b="1" i="1">
                <a:solidFill>
                  <a:srgbClr val="434343"/>
                </a:solidFill>
              </a:rPr>
              <a:t>месяцев</a:t>
            </a:r>
            <a:r>
              <a:rPr lang="ru" sz="1000" b="1" i="1" u="none" strike="noStrike" cap="none">
                <a:solidFill>
                  <a:srgbClr val="434343"/>
                </a:solidFill>
              </a:rPr>
              <a:t> доля пациентов </a:t>
            </a:r>
            <a:br>
              <a:rPr lang="ru" sz="1000" b="1" i="1" u="none" strike="noStrike" cap="none">
                <a:solidFill>
                  <a:srgbClr val="434343"/>
                </a:solidFill>
              </a:rPr>
            </a:br>
            <a:r>
              <a:rPr lang="ru" sz="1000" b="1" i="1" u="none" strike="noStrike" cap="none">
                <a:solidFill>
                  <a:srgbClr val="434343"/>
                </a:solidFill>
              </a:rPr>
              <a:t>с назначениями составляет 8</a:t>
            </a:r>
            <a:r>
              <a:rPr lang="ru" sz="1000" b="1" i="1">
                <a:solidFill>
                  <a:srgbClr val="434343"/>
                </a:solidFill>
              </a:rPr>
              <a:t>1</a:t>
            </a:r>
            <a:r>
              <a:rPr lang="ru" sz="1000" b="1" i="1" u="none" strike="noStrike" cap="none">
                <a:solidFill>
                  <a:srgbClr val="434343"/>
                </a:solidFill>
              </a:rPr>
              <a:t>,2%, из них назначений исполнено </a:t>
            </a:r>
            <a:r>
              <a:rPr lang="ru" sz="1000" b="1" i="1">
                <a:solidFill>
                  <a:srgbClr val="434343"/>
                </a:solidFill>
              </a:rPr>
              <a:t>59</a:t>
            </a:r>
            <a:r>
              <a:rPr lang="ru" sz="1000" b="1" i="1" u="none" strike="noStrike" cap="none">
                <a:solidFill>
                  <a:srgbClr val="434343"/>
                </a:solidFill>
              </a:rPr>
              <a:t>,3%</a:t>
            </a:r>
            <a:endParaRPr sz="1000" b="1" i="1" u="none" strike="noStrike" cap="none">
              <a:solidFill>
                <a:srgbClr val="1155CC"/>
              </a:solidFill>
            </a:endParaRPr>
          </a:p>
        </p:txBody>
      </p:sp>
      <p:sp>
        <p:nvSpPr>
          <p:cNvPr id="697" name="Google Shape;697;p34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698" name="Google Shape;698;p34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rgbClr val="434343"/>
                </a:solidFill>
              </a:rPr>
              <a:t>ПРОЕКТ СТАЦИОНАР. ЦИФРОВОЙ УЧЕТ СПИСАНИЯ </a:t>
            </a:r>
            <a:br>
              <a:rPr lang="ru" b="1">
                <a:solidFill>
                  <a:srgbClr val="434343"/>
                </a:solidFill>
              </a:rPr>
            </a:br>
            <a:r>
              <a:rPr lang="ru" b="1">
                <a:solidFill>
                  <a:srgbClr val="434343"/>
                </a:solidFill>
              </a:rPr>
              <a:t>МЕДИЦИНСКИХ ПРЕПАРАТОВ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699" name="Google Shape;699;p34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17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700" name="Google Shape;700;p34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35"/>
          <p:cNvSpPr/>
          <p:nvPr/>
        </p:nvSpPr>
        <p:spPr>
          <a:xfrm>
            <a:off x="318350" y="858325"/>
            <a:ext cx="8471100" cy="24213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450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6" name="Google Shape;706;p35"/>
          <p:cNvSpPr/>
          <p:nvPr/>
        </p:nvSpPr>
        <p:spPr>
          <a:xfrm>
            <a:off x="455700" y="925775"/>
            <a:ext cx="4116300" cy="3036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rgbClr val="434343"/>
                </a:solidFill>
              </a:rPr>
              <a:t>ПРОБЛЕМАТИКА:</a:t>
            </a:r>
            <a:endParaRPr sz="14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707" name="Google Shape;707;p35"/>
          <p:cNvSpPr txBox="1"/>
          <p:nvPr/>
        </p:nvSpPr>
        <p:spPr>
          <a:xfrm>
            <a:off x="455700" y="1304900"/>
            <a:ext cx="4165800" cy="19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9999" marR="0" lvl="0" indent="-1725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300"/>
              <a:buAutoNum type="arabicPeriod"/>
            </a:pPr>
            <a:r>
              <a:rPr lang="ru" sz="1300" i="0" u="none" strike="noStrike" cap="none">
                <a:solidFill>
                  <a:srgbClr val="434343"/>
                </a:solidFill>
              </a:rPr>
              <a:t>Отсутствие инструмента единого </a:t>
            </a:r>
            <a:br>
              <a:rPr lang="ru" sz="1300" i="0" u="none" strike="noStrike" cap="none">
                <a:solidFill>
                  <a:srgbClr val="434343"/>
                </a:solidFill>
              </a:rPr>
            </a:br>
            <a:r>
              <a:rPr lang="ru" sz="1300" i="0" u="none" strike="noStrike" cap="none">
                <a:solidFill>
                  <a:srgbClr val="434343"/>
                </a:solidFill>
              </a:rPr>
              <a:t>мониторинга медицинских </a:t>
            </a:r>
            <a:br>
              <a:rPr lang="ru" sz="1300" i="0" u="none" strike="noStrike" cap="none">
                <a:solidFill>
                  <a:srgbClr val="434343"/>
                </a:solidFill>
              </a:rPr>
            </a:br>
            <a:r>
              <a:rPr lang="ru" sz="1300" i="0" u="none" strike="noStrike" cap="none">
                <a:solidFill>
                  <a:srgbClr val="434343"/>
                </a:solidFill>
              </a:rPr>
              <a:t>и экономических показателей </a:t>
            </a:r>
            <a:br>
              <a:rPr lang="ru" sz="1300" i="0" u="none" strike="noStrike" cap="none">
                <a:solidFill>
                  <a:srgbClr val="434343"/>
                </a:solidFill>
              </a:rPr>
            </a:br>
            <a:r>
              <a:rPr lang="ru" sz="1300" i="0" u="none" strike="noStrike" cap="none">
                <a:solidFill>
                  <a:srgbClr val="434343"/>
                </a:solidFill>
              </a:rPr>
              <a:t>для оценки работы стационаров</a:t>
            </a:r>
            <a:br>
              <a:rPr lang="ru" sz="1300" i="0" u="none" strike="noStrike" cap="none">
                <a:solidFill>
                  <a:srgbClr val="434343"/>
                </a:solidFill>
              </a:rPr>
            </a:br>
            <a:endParaRPr sz="1300" i="0" u="none" strike="noStrike" cap="none">
              <a:solidFill>
                <a:srgbClr val="434343"/>
              </a:solidFill>
            </a:endParaRPr>
          </a:p>
          <a:p>
            <a:pPr marL="179999" marR="0" lvl="0" indent="-1725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300"/>
              <a:buAutoNum type="arabicPeriod"/>
            </a:pPr>
            <a:r>
              <a:rPr lang="ru" sz="1300" i="0" u="none" strike="noStrike" cap="none">
                <a:solidFill>
                  <a:srgbClr val="434343"/>
                </a:solidFill>
              </a:rPr>
              <a:t>Наличие нескольких мониторингов </a:t>
            </a:r>
            <a:br>
              <a:rPr lang="ru" sz="1300" i="0" u="none" strike="noStrike" cap="none">
                <a:solidFill>
                  <a:srgbClr val="434343"/>
                </a:solidFill>
              </a:rPr>
            </a:br>
            <a:r>
              <a:rPr lang="ru" sz="1300" i="0" u="none" strike="noStrike" cap="none">
                <a:solidFill>
                  <a:srgbClr val="434343"/>
                </a:solidFill>
              </a:rPr>
              <a:t>с едиными показателями и разными методами оценки (РГВ, комплексный рейтинг, показатели работы)</a:t>
            </a:r>
            <a:endParaRPr sz="13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708" name="Google Shape;708;p35"/>
          <p:cNvSpPr/>
          <p:nvPr/>
        </p:nvSpPr>
        <p:spPr>
          <a:xfrm>
            <a:off x="4711650" y="925775"/>
            <a:ext cx="39495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ЦЕЛЬ 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709" name="Google Shape;709;p35"/>
          <p:cNvSpPr txBox="1"/>
          <p:nvPr/>
        </p:nvSpPr>
        <p:spPr>
          <a:xfrm>
            <a:off x="4724400" y="1838300"/>
            <a:ext cx="37269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" sz="1300" i="0" u="none" strike="noStrike" cap="none">
                <a:solidFill>
                  <a:srgbClr val="434343"/>
                </a:solidFill>
              </a:rPr>
              <a:t>Разработать и внедрить единый мониторинг медицинских и экономических показателей для оценки работы стационарной службы </a:t>
            </a:r>
            <a:endParaRPr sz="13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710" name="Google Shape;710;p35"/>
          <p:cNvSpPr/>
          <p:nvPr/>
        </p:nvSpPr>
        <p:spPr>
          <a:xfrm>
            <a:off x="318300" y="3425475"/>
            <a:ext cx="84711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МЕРОПРИЯТИЯ: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711" name="Google Shape;711;p35"/>
          <p:cNvSpPr txBox="1"/>
          <p:nvPr/>
        </p:nvSpPr>
        <p:spPr>
          <a:xfrm>
            <a:off x="4724400" y="4239225"/>
            <a:ext cx="41658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" sz="1300" i="0" u="none" strike="noStrike" cap="none">
                <a:solidFill>
                  <a:srgbClr val="434343"/>
                </a:solidFill>
              </a:rPr>
              <a:t>как единая точка входа  для мониторинга медицинских и экономических показателей </a:t>
            </a:r>
            <a:br>
              <a:rPr lang="ru" sz="1300" i="0" u="none" strike="noStrike" cap="none">
                <a:solidFill>
                  <a:srgbClr val="434343"/>
                </a:solidFill>
              </a:rPr>
            </a:br>
            <a:r>
              <a:rPr lang="ru" sz="1300" i="0" u="none" strike="noStrike" cap="none">
                <a:solidFill>
                  <a:srgbClr val="434343"/>
                </a:solidFill>
              </a:rPr>
              <a:t>по работе стационара</a:t>
            </a:r>
            <a:endParaRPr sz="13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712" name="Google Shape;712;p35"/>
          <p:cNvSpPr txBox="1"/>
          <p:nvPr/>
        </p:nvSpPr>
        <p:spPr>
          <a:xfrm>
            <a:off x="288300" y="4090825"/>
            <a:ext cx="4283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" sz="1300" b="1" i="0" u="none" strike="noStrike" cap="none">
                <a:solidFill>
                  <a:srgbClr val="0B5394"/>
                </a:solidFill>
              </a:rPr>
              <a:t>Определен перечень показателей, </a:t>
            </a:r>
            <a:br>
              <a:rPr lang="ru" sz="1300" b="1" i="0" u="none" strike="noStrike" cap="none">
                <a:solidFill>
                  <a:srgbClr val="0B5394"/>
                </a:solidFill>
              </a:rPr>
            </a:br>
            <a:r>
              <a:rPr lang="ru" sz="1300" b="1" i="0" u="none" strike="noStrike" cap="none">
                <a:solidFill>
                  <a:srgbClr val="0B5394"/>
                </a:solidFill>
              </a:rPr>
              <a:t>их методик и периодичности</a:t>
            </a:r>
            <a:endParaRPr sz="13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713" name="Google Shape;713;p35"/>
          <p:cNvSpPr txBox="1"/>
          <p:nvPr/>
        </p:nvSpPr>
        <p:spPr>
          <a:xfrm>
            <a:off x="4724400" y="3742575"/>
            <a:ext cx="39495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" sz="1300" b="1" i="0" u="none" strike="noStrike" cap="none">
                <a:solidFill>
                  <a:srgbClr val="434343"/>
                </a:solidFill>
              </a:rPr>
              <a:t>Разработаны и внедрены </a:t>
            </a:r>
            <a:br>
              <a:rPr lang="ru" sz="1300" b="1" i="0" u="none" strike="noStrike" cap="none">
                <a:solidFill>
                  <a:srgbClr val="434343"/>
                </a:solidFill>
              </a:rPr>
            </a:br>
            <a:r>
              <a:rPr lang="ru" sz="1300" b="1" i="0" u="none" strike="noStrike" cap="none">
                <a:solidFill>
                  <a:srgbClr val="434343"/>
                </a:solidFill>
              </a:rPr>
              <a:t>аналитические панели</a:t>
            </a:r>
            <a:endParaRPr sz="1300" b="1" i="0" u="none" strike="noStrike" cap="none">
              <a:solidFill>
                <a:srgbClr val="434343"/>
              </a:solidFill>
            </a:endParaRPr>
          </a:p>
        </p:txBody>
      </p:sp>
      <p:cxnSp>
        <p:nvCxnSpPr>
          <p:cNvPr id="714" name="Google Shape;714;p35"/>
          <p:cNvCxnSpPr/>
          <p:nvPr/>
        </p:nvCxnSpPr>
        <p:spPr>
          <a:xfrm>
            <a:off x="4572000" y="3885851"/>
            <a:ext cx="0" cy="1136400"/>
          </a:xfrm>
          <a:prstGeom prst="straightConnector1">
            <a:avLst/>
          </a:prstGeom>
          <a:noFill/>
          <a:ln w="9525" cap="rnd" cmpd="sng">
            <a:solidFill>
              <a:srgbClr val="D9D9D9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715" name="Google Shape;715;p35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16" name="Google Shape;716;p35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rgbClr val="434343"/>
                </a:solidFill>
              </a:rPr>
              <a:t>ПРОЕКТ СТАЦИОНАР. ЦИФРОВОЕ СОПРОВОЖДЕНИЕ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717" name="Google Shape;717;p35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18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718" name="Google Shape;718;p35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36"/>
          <p:cNvSpPr/>
          <p:nvPr/>
        </p:nvSpPr>
        <p:spPr>
          <a:xfrm>
            <a:off x="0" y="1431650"/>
            <a:ext cx="9144000" cy="2291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4" name="Google Shape;724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5500" y="826100"/>
            <a:ext cx="7473000" cy="3793200"/>
          </a:xfrm>
          <a:prstGeom prst="roundRect">
            <a:avLst>
              <a:gd name="adj" fmla="val 2407"/>
            </a:avLst>
          </a:prstGeom>
          <a:noFill/>
          <a:ln>
            <a:noFill/>
          </a:ln>
        </p:spPr>
      </p:pic>
      <p:sp>
        <p:nvSpPr>
          <p:cNvPr id="725" name="Google Shape;725;p36"/>
          <p:cNvSpPr/>
          <p:nvPr/>
        </p:nvSpPr>
        <p:spPr>
          <a:xfrm>
            <a:off x="291750" y="4429600"/>
            <a:ext cx="8560500" cy="5828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rgbClr val="0B539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270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" sz="1200" b="1" i="0" u="none" strike="noStrike" cap="none">
                <a:solidFill>
                  <a:srgbClr val="0B5394"/>
                </a:solidFill>
              </a:rPr>
              <a:t>ССЫЛКА: </a:t>
            </a:r>
            <a:r>
              <a:rPr lang="ru" sz="1200" b="1" i="0" u="sng" strike="noStrike" cap="none">
                <a:solidFill>
                  <a:schemeClr val="hlink"/>
                </a:solidFill>
                <a:hlinkClick r:id="rId4"/>
              </a:rPr>
              <a:t>http://10.10.18.25:8080/bi/explorer/view/nlq4d8t1co8e9-stacionar-2025</a:t>
            </a:r>
            <a:endParaRPr sz="1000" b="1" i="1" u="none" strike="noStrike" cap="none">
              <a:solidFill>
                <a:srgbClr val="0B5394"/>
              </a:solidFill>
            </a:endParaRPr>
          </a:p>
        </p:txBody>
      </p:sp>
      <p:grpSp>
        <p:nvGrpSpPr>
          <p:cNvPr id="726" name="Google Shape;726;p36"/>
          <p:cNvGrpSpPr/>
          <p:nvPr/>
        </p:nvGrpSpPr>
        <p:grpSpPr>
          <a:xfrm>
            <a:off x="898566" y="4585119"/>
            <a:ext cx="310314" cy="298298"/>
            <a:chOff x="4447550" y="249750"/>
            <a:chExt cx="500425" cy="481125"/>
          </a:xfrm>
        </p:grpSpPr>
        <p:sp>
          <p:nvSpPr>
            <p:cNvPr id="727" name="Google Shape;727;p36"/>
            <p:cNvSpPr/>
            <p:nvPr/>
          </p:nvSpPr>
          <p:spPr>
            <a:xfrm>
              <a:off x="4447550" y="413675"/>
              <a:ext cx="353475" cy="317200"/>
            </a:xfrm>
            <a:custGeom>
              <a:avLst/>
              <a:gdLst/>
              <a:ahLst/>
              <a:cxnLst/>
              <a:rect l="l" t="t" r="r" b="b"/>
              <a:pathLst>
                <a:path w="14139" h="12688" extrusionOk="0">
                  <a:moveTo>
                    <a:pt x="12274" y="0"/>
                  </a:moveTo>
                  <a:lnTo>
                    <a:pt x="10639" y="1635"/>
                  </a:lnTo>
                  <a:cubicBezTo>
                    <a:pt x="10811" y="1720"/>
                    <a:pt x="10970" y="1831"/>
                    <a:pt x="11109" y="1964"/>
                  </a:cubicBezTo>
                  <a:cubicBezTo>
                    <a:pt x="11771" y="2623"/>
                    <a:pt x="11771" y="3698"/>
                    <a:pt x="11109" y="4358"/>
                  </a:cubicBezTo>
                  <a:lnTo>
                    <a:pt x="5520" y="9949"/>
                  </a:lnTo>
                  <a:cubicBezTo>
                    <a:pt x="5189" y="10281"/>
                    <a:pt x="4755" y="10446"/>
                    <a:pt x="4322" y="10446"/>
                  </a:cubicBezTo>
                  <a:cubicBezTo>
                    <a:pt x="3889" y="10446"/>
                    <a:pt x="3456" y="10281"/>
                    <a:pt x="3126" y="9949"/>
                  </a:cubicBezTo>
                  <a:cubicBezTo>
                    <a:pt x="2463" y="9287"/>
                    <a:pt x="2463" y="8215"/>
                    <a:pt x="3126" y="7552"/>
                  </a:cubicBezTo>
                  <a:lnTo>
                    <a:pt x="5330" y="5351"/>
                  </a:lnTo>
                  <a:cubicBezTo>
                    <a:pt x="4924" y="4499"/>
                    <a:pt x="4764" y="3554"/>
                    <a:pt x="4866" y="2620"/>
                  </a:cubicBezTo>
                  <a:lnTo>
                    <a:pt x="4866" y="2620"/>
                  </a:lnTo>
                  <a:lnTo>
                    <a:pt x="1527" y="5956"/>
                  </a:lnTo>
                  <a:cubicBezTo>
                    <a:pt x="0" y="7501"/>
                    <a:pt x="6" y="9992"/>
                    <a:pt x="1545" y="11530"/>
                  </a:cubicBezTo>
                  <a:cubicBezTo>
                    <a:pt x="2316" y="12301"/>
                    <a:pt x="3327" y="12687"/>
                    <a:pt x="4339" y="12687"/>
                  </a:cubicBezTo>
                  <a:cubicBezTo>
                    <a:pt x="5343" y="12687"/>
                    <a:pt x="6348" y="12307"/>
                    <a:pt x="7119" y="11545"/>
                  </a:cubicBezTo>
                  <a:lnTo>
                    <a:pt x="12708" y="5956"/>
                  </a:lnTo>
                  <a:cubicBezTo>
                    <a:pt x="13783" y="4878"/>
                    <a:pt x="14138" y="3276"/>
                    <a:pt x="13626" y="1843"/>
                  </a:cubicBezTo>
                  <a:cubicBezTo>
                    <a:pt x="13500" y="1467"/>
                    <a:pt x="13316" y="1114"/>
                    <a:pt x="13075" y="798"/>
                  </a:cubicBezTo>
                  <a:lnTo>
                    <a:pt x="13066" y="807"/>
                  </a:lnTo>
                  <a:cubicBezTo>
                    <a:pt x="12952" y="663"/>
                    <a:pt x="12843" y="503"/>
                    <a:pt x="12708" y="368"/>
                  </a:cubicBezTo>
                  <a:cubicBezTo>
                    <a:pt x="12569" y="235"/>
                    <a:pt x="12428" y="115"/>
                    <a:pt x="12274" y="0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36"/>
            <p:cNvSpPr/>
            <p:nvPr/>
          </p:nvSpPr>
          <p:spPr>
            <a:xfrm>
              <a:off x="4589675" y="249750"/>
              <a:ext cx="358300" cy="322025"/>
            </a:xfrm>
            <a:custGeom>
              <a:avLst/>
              <a:gdLst/>
              <a:ahLst/>
              <a:cxnLst/>
              <a:rect l="l" t="t" r="r" b="b"/>
              <a:pathLst>
                <a:path w="14332" h="12881" extrusionOk="0">
                  <a:moveTo>
                    <a:pt x="9992" y="1"/>
                  </a:moveTo>
                  <a:cubicBezTo>
                    <a:pt x="8989" y="1"/>
                    <a:pt x="7985" y="381"/>
                    <a:pt x="7215" y="1143"/>
                  </a:cubicBezTo>
                  <a:lnTo>
                    <a:pt x="1434" y="6925"/>
                  </a:lnTo>
                  <a:cubicBezTo>
                    <a:pt x="359" y="8003"/>
                    <a:pt x="1" y="9605"/>
                    <a:pt x="515" y="11038"/>
                  </a:cubicBezTo>
                  <a:cubicBezTo>
                    <a:pt x="639" y="11414"/>
                    <a:pt x="826" y="11767"/>
                    <a:pt x="1066" y="12083"/>
                  </a:cubicBezTo>
                  <a:lnTo>
                    <a:pt x="1073" y="12074"/>
                  </a:lnTo>
                  <a:cubicBezTo>
                    <a:pt x="1187" y="12218"/>
                    <a:pt x="1295" y="12378"/>
                    <a:pt x="1434" y="12513"/>
                  </a:cubicBezTo>
                  <a:cubicBezTo>
                    <a:pt x="1569" y="12646"/>
                    <a:pt x="1711" y="12766"/>
                    <a:pt x="1864" y="12881"/>
                  </a:cubicBezTo>
                  <a:lnTo>
                    <a:pt x="3500" y="11243"/>
                  </a:lnTo>
                  <a:cubicBezTo>
                    <a:pt x="3328" y="11158"/>
                    <a:pt x="3168" y="11050"/>
                    <a:pt x="3030" y="10918"/>
                  </a:cubicBezTo>
                  <a:cubicBezTo>
                    <a:pt x="2367" y="10255"/>
                    <a:pt x="2367" y="9183"/>
                    <a:pt x="3030" y="8521"/>
                  </a:cubicBezTo>
                  <a:lnTo>
                    <a:pt x="8811" y="2739"/>
                  </a:lnTo>
                  <a:cubicBezTo>
                    <a:pt x="9143" y="2408"/>
                    <a:pt x="9576" y="2242"/>
                    <a:pt x="10010" y="2242"/>
                  </a:cubicBezTo>
                  <a:cubicBezTo>
                    <a:pt x="10443" y="2242"/>
                    <a:pt x="10876" y="2408"/>
                    <a:pt x="11205" y="2739"/>
                  </a:cubicBezTo>
                  <a:cubicBezTo>
                    <a:pt x="11868" y="3401"/>
                    <a:pt x="11868" y="4473"/>
                    <a:pt x="11205" y="5136"/>
                  </a:cubicBezTo>
                  <a:lnTo>
                    <a:pt x="8811" y="7530"/>
                  </a:lnTo>
                  <a:cubicBezTo>
                    <a:pt x="9215" y="8382"/>
                    <a:pt x="9375" y="9328"/>
                    <a:pt x="9272" y="10261"/>
                  </a:cubicBezTo>
                  <a:lnTo>
                    <a:pt x="12804" y="6732"/>
                  </a:lnTo>
                  <a:cubicBezTo>
                    <a:pt x="14331" y="5187"/>
                    <a:pt x="14325" y="2697"/>
                    <a:pt x="12786" y="1158"/>
                  </a:cubicBezTo>
                  <a:cubicBezTo>
                    <a:pt x="12015" y="387"/>
                    <a:pt x="11004" y="1"/>
                    <a:pt x="9992" y="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9" name="Google Shape;729;p36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30" name="Google Shape;730;p36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ru" b="1">
                <a:solidFill>
                  <a:srgbClr val="434343"/>
                </a:solidFill>
              </a:rPr>
              <a:t>ПРОЕКТ СТАЦИОНАР. ПОКАЗАТЕЛИ</a:t>
            </a:r>
            <a:endParaRPr b="1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rgbClr val="434343"/>
                </a:solidFill>
              </a:rPr>
              <a:t>ДАШБОРД «СТАЦИОНАР»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731" name="Google Shape;731;p36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19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732" name="Google Shape;732;p36" title="Лого-утка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60" name="Google Shape;160;p19"/>
          <p:cNvSpPr/>
          <p:nvPr/>
        </p:nvSpPr>
        <p:spPr>
          <a:xfrm>
            <a:off x="2304077" y="3568506"/>
            <a:ext cx="2116500" cy="345600"/>
          </a:xfrm>
          <a:prstGeom prst="round2SameRect">
            <a:avLst>
              <a:gd name="adj1" fmla="val 0"/>
              <a:gd name="adj2" fmla="val 38987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8235"/>
              </a:srgbClr>
            </a:outerShdw>
          </a:effectLst>
        </p:spPr>
        <p:txBody>
          <a:bodyPr spcFirstLastPara="1" wrap="square" lIns="91425" tIns="91425" rIns="91425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Эффективный </a:t>
            </a:r>
            <a:br>
              <a:rPr lang="ru" sz="900" b="1" i="0" u="none" strike="noStrike" cap="none">
                <a:solidFill>
                  <a:srgbClr val="434343"/>
                </a:solidFill>
              </a:rPr>
            </a:br>
            <a:r>
              <a:rPr lang="ru" sz="900" b="1" i="0" u="none" strike="noStrike" cap="none">
                <a:solidFill>
                  <a:srgbClr val="434343"/>
                </a:solidFill>
              </a:rPr>
              <a:t>стационар</a:t>
            </a:r>
            <a:endParaRPr sz="9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61" name="Google Shape;161;p19"/>
          <p:cNvSpPr/>
          <p:nvPr/>
        </p:nvSpPr>
        <p:spPr>
          <a:xfrm>
            <a:off x="318300" y="3442806"/>
            <a:ext cx="1917600" cy="471300"/>
          </a:xfrm>
          <a:prstGeom prst="round2SameRect">
            <a:avLst>
              <a:gd name="adj1" fmla="val 0"/>
              <a:gd name="adj2" fmla="val 25652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8235"/>
              </a:srgbClr>
            </a:outerShdw>
          </a:effectLst>
        </p:spPr>
        <p:txBody>
          <a:bodyPr spcFirstLastPara="1" wrap="square" lIns="91425" tIns="234000" rIns="91425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Стационар краткосрочного пребывания</a:t>
            </a:r>
            <a:endParaRPr sz="9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162" name="Google Shape;162;p19"/>
          <p:cNvSpPr txBox="1"/>
          <p:nvPr/>
        </p:nvSpPr>
        <p:spPr>
          <a:xfrm>
            <a:off x="2372054" y="3918188"/>
            <a:ext cx="21165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89999" marR="0" lvl="0" indent="-899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Повышение показателей работы </a:t>
            </a:r>
            <a:br>
              <a:rPr lang="ru" sz="700" i="0" u="none" strike="noStrike" cap="none">
                <a:solidFill>
                  <a:srgbClr val="434343"/>
                </a:solidFill>
              </a:rPr>
            </a:br>
            <a:r>
              <a:rPr lang="ru" sz="700" i="0" u="none" strike="noStrike" cap="none">
                <a:solidFill>
                  <a:srgbClr val="434343"/>
                </a:solidFill>
              </a:rPr>
              <a:t>и нагрузки на персонал за счет перепрофилирования/оптимизации коечного фонда и развития малоинвазивных методов лечения</a:t>
            </a:r>
            <a:endParaRPr sz="700" i="0" u="none" strike="noStrike" cap="none">
              <a:solidFill>
                <a:srgbClr val="000000"/>
              </a:solidFill>
            </a:endParaRPr>
          </a:p>
          <a:p>
            <a:pPr marL="89999" marR="0" lvl="0" indent="-8999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Мониторинг </a:t>
            </a:r>
            <a:br>
              <a:rPr lang="ru" sz="700" i="0" u="none" strike="noStrike" cap="none">
                <a:solidFill>
                  <a:srgbClr val="434343"/>
                </a:solidFill>
              </a:rPr>
            </a:br>
            <a:r>
              <a:rPr lang="ru" sz="700" i="0" u="none" strike="noStrike" cap="none">
                <a:solidFill>
                  <a:srgbClr val="434343"/>
                </a:solidFill>
              </a:rPr>
              <a:t>операционных столов;</a:t>
            </a:r>
            <a:endParaRPr sz="700" i="0" u="none" strike="noStrike" cap="none">
              <a:solidFill>
                <a:srgbClr val="434343"/>
              </a:solidFill>
            </a:endParaRPr>
          </a:p>
          <a:p>
            <a:pPr marL="89999" marR="0" lvl="0" indent="-89999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Разработка приказов </a:t>
            </a:r>
            <a:br>
              <a:rPr lang="ru" sz="700" i="0" u="none" strike="noStrike" cap="none">
                <a:solidFill>
                  <a:srgbClr val="434343"/>
                </a:solidFill>
              </a:rPr>
            </a:br>
            <a:r>
              <a:rPr lang="ru" sz="700" i="0" u="none" strike="noStrike" cap="none">
                <a:solidFill>
                  <a:srgbClr val="434343"/>
                </a:solidFill>
              </a:rPr>
              <a:t>по маршрутизации</a:t>
            </a:r>
            <a:endParaRPr sz="7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63" name="Google Shape;163;p19"/>
          <p:cNvSpPr txBox="1"/>
          <p:nvPr/>
        </p:nvSpPr>
        <p:spPr>
          <a:xfrm>
            <a:off x="6737178" y="3918188"/>
            <a:ext cx="20241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89999" marR="0" lvl="0" indent="-899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Разработка аналитических панелей;</a:t>
            </a:r>
            <a:endParaRPr sz="700" i="0" u="none" strike="noStrike" cap="none">
              <a:solidFill>
                <a:srgbClr val="000000"/>
              </a:solidFill>
            </a:endParaRPr>
          </a:p>
          <a:p>
            <a:pPr marL="89999" marR="0" lvl="0" indent="-8999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Мониторинг списания лекарственных препаратов</a:t>
            </a:r>
            <a:endParaRPr sz="700" i="0" u="none" strike="noStrike" cap="none">
              <a:solidFill>
                <a:srgbClr val="434343"/>
              </a:solidFill>
            </a:endParaRPr>
          </a:p>
          <a:p>
            <a:pPr marL="89999" marR="0" lvl="0" indent="-89999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Доработка модулей ЕМИАС</a:t>
            </a:r>
            <a:endParaRPr sz="700" i="0" u="none" strike="noStrike" cap="none">
              <a:solidFill>
                <a:srgbClr val="434343"/>
              </a:solidFill>
            </a:endParaRPr>
          </a:p>
        </p:txBody>
      </p:sp>
      <p:cxnSp>
        <p:nvCxnSpPr>
          <p:cNvPr id="164" name="Google Shape;164;p19"/>
          <p:cNvCxnSpPr/>
          <p:nvPr/>
        </p:nvCxnSpPr>
        <p:spPr>
          <a:xfrm>
            <a:off x="6636316" y="3582853"/>
            <a:ext cx="0" cy="15870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65" name="Google Shape;165;p19"/>
          <p:cNvSpPr/>
          <p:nvPr/>
        </p:nvSpPr>
        <p:spPr>
          <a:xfrm>
            <a:off x="455700" y="749450"/>
            <a:ext cx="5161800" cy="3036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rgbClr val="434343"/>
                </a:solidFill>
              </a:rPr>
              <a:t>ПРОБЛЕМАТИКА:</a:t>
            </a:r>
            <a:endParaRPr sz="14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66" name="Google Shape;166;p19"/>
          <p:cNvSpPr txBox="1"/>
          <p:nvPr/>
        </p:nvSpPr>
        <p:spPr>
          <a:xfrm>
            <a:off x="508150" y="1031423"/>
            <a:ext cx="5463600" cy="21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Неэффективное использование коечного фонда круглосуточного стационара:</a:t>
            </a:r>
            <a:br>
              <a:rPr lang="ru" sz="900" b="1" i="0" u="none" strike="noStrike" cap="none">
                <a:solidFill>
                  <a:srgbClr val="434343"/>
                </a:solidFill>
              </a:rPr>
            </a:br>
            <a:endParaRPr sz="900" b="1" i="0" u="none" strike="noStrike" cap="none">
              <a:solidFill>
                <a:srgbClr val="434343"/>
              </a:solidFill>
            </a:endParaRPr>
          </a:p>
          <a:p>
            <a:pPr marL="179999" marR="0" lvl="0" indent="-14714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Montserrat"/>
              <a:buAutoNum type="arabicPeriod"/>
            </a:pPr>
            <a:r>
              <a:rPr lang="ru" sz="900" i="0" u="none" strike="noStrike" cap="none">
                <a:solidFill>
                  <a:srgbClr val="434343"/>
                </a:solidFill>
              </a:rPr>
              <a:t>Койка работает недостаточно (всего </a:t>
            </a:r>
            <a:r>
              <a:rPr lang="ru" sz="900" b="1" i="0" u="none" strike="noStrike" cap="none">
                <a:solidFill>
                  <a:srgbClr val="CC0000"/>
                </a:solidFill>
              </a:rPr>
              <a:t>283</a:t>
            </a:r>
            <a:r>
              <a:rPr lang="ru" sz="900" i="0" u="none" strike="noStrike" cap="none">
                <a:solidFill>
                  <a:srgbClr val="434343"/>
                </a:solidFill>
              </a:rPr>
              <a:t> дня за 2024г.), 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за </a:t>
            </a:r>
            <a:r>
              <a:rPr lang="ru" sz="900">
                <a:solidFill>
                  <a:srgbClr val="434343"/>
                </a:solidFill>
                <a:highlight>
                  <a:srgbClr val="FFFFFF"/>
                </a:highlight>
              </a:rPr>
              <a:t>10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 месяцев 2025г. </a:t>
            </a:r>
            <a:r>
              <a:rPr lang="ru" sz="900" b="1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2</a:t>
            </a:r>
            <a:r>
              <a:rPr lang="ru" sz="900" b="1">
                <a:solidFill>
                  <a:srgbClr val="434343"/>
                </a:solidFill>
                <a:highlight>
                  <a:srgbClr val="FFFFFF"/>
                </a:highlight>
              </a:rPr>
              <a:t>70 дней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.</a:t>
            </a:r>
            <a:endParaRPr sz="900" i="0" u="none" strike="noStrike" cap="none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marL="179999" marR="0" lvl="0" indent="-14714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Montserrat"/>
              <a:buAutoNum type="arabicPeriod"/>
            </a:pPr>
            <a:r>
              <a:rPr lang="ru" sz="900" i="0" u="none" strike="noStrike" cap="none">
                <a:solidFill>
                  <a:srgbClr val="434343"/>
                </a:solidFill>
                <a:highlight>
                  <a:schemeClr val="lt1"/>
                </a:highlight>
              </a:rPr>
              <a:t>Долгая длительность лечения на койке (в среднем</a:t>
            </a:r>
            <a:r>
              <a:rPr lang="ru" sz="900" i="0" u="none" strike="noStrike" cap="none">
                <a:solidFill>
                  <a:srgbClr val="E06666"/>
                </a:solidFill>
                <a:highlight>
                  <a:schemeClr val="lt1"/>
                </a:highlight>
              </a:rPr>
              <a:t> </a:t>
            </a:r>
            <a:r>
              <a:rPr lang="ru" sz="900" b="1" i="0" u="none" strike="noStrike" cap="none">
                <a:solidFill>
                  <a:srgbClr val="CC0000"/>
                </a:solidFill>
                <a:highlight>
                  <a:schemeClr val="lt1"/>
                </a:highlight>
              </a:rPr>
              <a:t>6,9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chemeClr val="lt1"/>
                </a:highlight>
              </a:rPr>
              <a:t> дней за 2024г.), 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за </a:t>
            </a:r>
            <a:r>
              <a:rPr lang="ru" sz="900">
                <a:solidFill>
                  <a:srgbClr val="434343"/>
                </a:solidFill>
                <a:highlight>
                  <a:srgbClr val="FFFFFF"/>
                </a:highlight>
              </a:rPr>
              <a:t>10 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месяцев 2025г. - </a:t>
            </a:r>
            <a:r>
              <a:rPr lang="ru" sz="900" b="1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6,0 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дней. </a:t>
            </a:r>
            <a:endParaRPr sz="900" i="0" u="none" strike="noStrike" cap="none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marL="179999" marR="0" lvl="0" indent="-14714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Montserrat"/>
              <a:buAutoNum type="arabicPeriod"/>
            </a:pPr>
            <a:r>
              <a:rPr lang="ru" sz="900" i="0" u="none" strike="noStrike" cap="none">
                <a:solidFill>
                  <a:srgbClr val="434343"/>
                </a:solidFill>
              </a:rPr>
              <a:t>Низкая хирургическая активность (</a:t>
            </a:r>
            <a:r>
              <a:rPr lang="ru" sz="900" b="1" i="0" u="none" strike="noStrike" cap="none">
                <a:solidFill>
                  <a:srgbClr val="CC0000"/>
                </a:solidFill>
              </a:rPr>
              <a:t>54,6%</a:t>
            </a:r>
            <a:r>
              <a:rPr lang="ru" sz="900" i="0" u="none" strike="noStrike" cap="none">
                <a:solidFill>
                  <a:srgbClr val="434343"/>
                </a:solidFill>
              </a:rPr>
              <a:t>)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chemeClr val="lt1"/>
                </a:highlight>
              </a:rPr>
              <a:t>, 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за </a:t>
            </a:r>
            <a:r>
              <a:rPr lang="ru" sz="900">
                <a:solidFill>
                  <a:srgbClr val="434343"/>
                </a:solidFill>
                <a:highlight>
                  <a:srgbClr val="FFFFFF"/>
                </a:highlight>
              </a:rPr>
              <a:t>10</a:t>
            </a:r>
            <a:r>
              <a:rPr lang="ru" sz="900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 месяцев 2025г. </a:t>
            </a:r>
            <a:r>
              <a:rPr lang="ru" sz="900" b="1" i="0" u="none" strike="noStrike" cap="none">
                <a:solidFill>
                  <a:srgbClr val="434343"/>
                </a:solidFill>
                <a:highlight>
                  <a:srgbClr val="FFFFFF"/>
                </a:highlight>
              </a:rPr>
              <a:t>6</a:t>
            </a:r>
            <a:r>
              <a:rPr lang="ru" sz="900" b="1">
                <a:solidFill>
                  <a:srgbClr val="434343"/>
                </a:solidFill>
                <a:highlight>
                  <a:srgbClr val="FFFFFF"/>
                </a:highlight>
              </a:rPr>
              <a:t>6 %</a:t>
            </a:r>
            <a:endParaRPr sz="900" i="0" u="none" strike="noStrike" cap="none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marL="179999" marR="0" lvl="0" indent="-14714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900"/>
              <a:buAutoNum type="arabicPeriod"/>
            </a:pPr>
            <a:r>
              <a:rPr lang="ru" sz="900" i="0" u="none" strike="noStrike" cap="none">
                <a:solidFill>
                  <a:srgbClr val="434343"/>
                </a:solidFill>
              </a:rPr>
              <a:t>Госпитализации в круглосуточный стационар лиц, не требующие круглосуточного наблюдения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179999" marR="0" lvl="0" indent="-14714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900"/>
              <a:buAutoNum type="arabicPeriod"/>
            </a:pPr>
            <a:r>
              <a:rPr lang="ru" sz="900" i="0" u="none" strike="noStrike" cap="none">
                <a:solidFill>
                  <a:srgbClr val="434343"/>
                </a:solidFill>
              </a:rPr>
              <a:t>Несбалансированная сеть коечного фонда по профилям 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179999" marR="0" lvl="0" indent="-14714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900"/>
              <a:buAutoNum type="arabicPeriod"/>
            </a:pPr>
            <a:r>
              <a:rPr lang="ru" sz="900" i="0" u="none" strike="noStrike" cap="none">
                <a:solidFill>
                  <a:srgbClr val="434343"/>
                </a:solidFill>
              </a:rPr>
              <a:t>Несбалансированная нагрузка на медицинский персонал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(врачей, м/с).</a:t>
            </a:r>
            <a:endParaRPr sz="900" i="0" u="none" strike="noStrike" cap="none">
              <a:solidFill>
                <a:srgbClr val="434343"/>
              </a:solidFill>
            </a:endParaRPr>
          </a:p>
          <a:p>
            <a:pPr marL="179999" marR="0" lvl="0" indent="-14714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900"/>
              <a:buAutoNum type="arabicPeriod"/>
            </a:pPr>
            <a:r>
              <a:rPr lang="ru" sz="900" i="0" u="none" strike="noStrike" cap="none">
                <a:solidFill>
                  <a:srgbClr val="434343"/>
                </a:solidFill>
              </a:rPr>
              <a:t>Слабое развитие современных малоинвазивных методов лечения</a:t>
            </a:r>
            <a:endParaRPr sz="900" i="0" u="none" strike="noStrike" cap="none">
              <a:solidFill>
                <a:srgbClr val="FF0000"/>
              </a:solidFill>
            </a:endParaRPr>
          </a:p>
          <a:p>
            <a:pPr marL="179999" marR="0" lvl="0" indent="-14714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900"/>
              <a:buFont typeface="Montserrat"/>
              <a:buAutoNum type="arabicPeriod"/>
            </a:pPr>
            <a:r>
              <a:rPr lang="ru" sz="900" i="0" u="none" strike="noStrike" cap="none">
                <a:solidFill>
                  <a:srgbClr val="434343"/>
                </a:solidFill>
              </a:rPr>
              <a:t>Долгое ожидание пациентов в приемном отделение (</a:t>
            </a:r>
            <a:r>
              <a:rPr lang="ru" sz="900" b="1" i="0" u="none" strike="noStrike" cap="none">
                <a:solidFill>
                  <a:srgbClr val="CC0000"/>
                </a:solidFill>
              </a:rPr>
              <a:t>более 2 часов</a:t>
            </a:r>
            <a:r>
              <a:rPr lang="ru" sz="900" i="0" u="none" strike="noStrike" cap="none">
                <a:solidFill>
                  <a:srgbClr val="434343"/>
                </a:solidFill>
              </a:rPr>
              <a:t>)</a:t>
            </a:r>
            <a:endParaRPr sz="900" b="1" i="0" u="none" strike="noStrike" cap="none">
              <a:solidFill>
                <a:srgbClr val="FF0000"/>
              </a:solidFill>
            </a:endParaRPr>
          </a:p>
        </p:txBody>
      </p:sp>
      <p:sp>
        <p:nvSpPr>
          <p:cNvPr id="167" name="Google Shape;167;p19"/>
          <p:cNvSpPr/>
          <p:nvPr/>
        </p:nvSpPr>
        <p:spPr>
          <a:xfrm>
            <a:off x="6328800" y="749450"/>
            <a:ext cx="23322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0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ЦЕЛЬ ПРОЕКТА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6328799" y="1464650"/>
            <a:ext cx="2332200" cy="11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Эффективная работа койки </a:t>
            </a:r>
            <a:br>
              <a:rPr lang="ru" sz="900" b="1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в многопрофильных стационарах МО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и клиниках, финансируемых за счет ОМС - </a:t>
            </a:r>
            <a:r>
              <a:rPr lang="ru" sz="900" b="1" i="0" u="none" strike="noStrike" cap="none">
                <a:solidFill>
                  <a:srgbClr val="38761D"/>
                </a:solidFill>
              </a:rPr>
              <a:t>330 дней</a:t>
            </a:r>
            <a:r>
              <a:rPr lang="ru" sz="900" b="1" i="0" u="none" strike="noStrike" cap="none">
                <a:solidFill>
                  <a:srgbClr val="6AA84F"/>
                </a:solidFill>
              </a:rPr>
              <a:t> </a:t>
            </a:r>
            <a:br>
              <a:rPr lang="ru" sz="900" b="1" i="0" u="none" strike="noStrike" cap="none">
                <a:solidFill>
                  <a:srgbClr val="6AA84F"/>
                </a:solidFill>
              </a:rPr>
            </a:br>
            <a:r>
              <a:rPr lang="ru" sz="900" i="0" u="none" strike="noStrike" cap="none">
                <a:solidFill>
                  <a:srgbClr val="434343"/>
                </a:solidFill>
              </a:rPr>
              <a:t>в году при средней длительности лечения </a:t>
            </a:r>
            <a:br>
              <a:rPr lang="ru" sz="900" i="0" u="none" strike="noStrike" cap="none">
                <a:solidFill>
                  <a:srgbClr val="434343"/>
                </a:solidFill>
              </a:rPr>
            </a:br>
            <a:r>
              <a:rPr lang="ru" sz="900" b="1" i="0" u="none" strike="noStrike" cap="none">
                <a:solidFill>
                  <a:srgbClr val="38761D"/>
                </a:solidFill>
              </a:rPr>
              <a:t>6,0 дней</a:t>
            </a:r>
            <a:endParaRPr sz="900" b="1" i="0" u="none" strike="noStrike" cap="none">
              <a:solidFill>
                <a:srgbClr val="38761D"/>
              </a:solidFill>
            </a:endParaRPr>
          </a:p>
        </p:txBody>
      </p:sp>
      <p:cxnSp>
        <p:nvCxnSpPr>
          <p:cNvPr id="169" name="Google Shape;169;p19"/>
          <p:cNvCxnSpPr/>
          <p:nvPr/>
        </p:nvCxnSpPr>
        <p:spPr>
          <a:xfrm>
            <a:off x="4454813" y="3582853"/>
            <a:ext cx="0" cy="15765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70" name="Google Shape;170;p19"/>
          <p:cNvCxnSpPr/>
          <p:nvPr/>
        </p:nvCxnSpPr>
        <p:spPr>
          <a:xfrm>
            <a:off x="2268863" y="3582853"/>
            <a:ext cx="0" cy="15819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71" name="Google Shape;171;p19"/>
          <p:cNvCxnSpPr/>
          <p:nvPr/>
        </p:nvCxnSpPr>
        <p:spPr>
          <a:xfrm>
            <a:off x="5971750" y="1181358"/>
            <a:ext cx="0" cy="19890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72" name="Google Shape;172;p19"/>
          <p:cNvSpPr/>
          <p:nvPr/>
        </p:nvSpPr>
        <p:spPr>
          <a:xfrm>
            <a:off x="4488539" y="3549431"/>
            <a:ext cx="2116500" cy="345600"/>
          </a:xfrm>
          <a:prstGeom prst="round2SameRect">
            <a:avLst>
              <a:gd name="adj1" fmla="val 0"/>
              <a:gd name="adj2" fmla="val 38987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8235"/>
              </a:srgbClr>
            </a:outerShdw>
          </a:effectLst>
        </p:spPr>
        <p:txBody>
          <a:bodyPr spcFirstLastPara="1" wrap="square" lIns="91425" tIns="91425" rIns="91425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Эффективное </a:t>
            </a:r>
            <a:br>
              <a:rPr lang="ru" sz="900" b="1" i="0" u="none" strike="noStrike" cap="none">
                <a:solidFill>
                  <a:srgbClr val="434343"/>
                </a:solidFill>
              </a:rPr>
            </a:br>
            <a:r>
              <a:rPr lang="ru" sz="900" b="1" i="0" u="none" strike="noStrike" cap="none">
                <a:solidFill>
                  <a:srgbClr val="434343"/>
                </a:solidFill>
              </a:rPr>
              <a:t>приемное отделение</a:t>
            </a:r>
            <a:endParaRPr sz="9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73" name="Google Shape;173;p19"/>
          <p:cNvSpPr/>
          <p:nvPr/>
        </p:nvSpPr>
        <p:spPr>
          <a:xfrm>
            <a:off x="6673000" y="3423731"/>
            <a:ext cx="2116500" cy="471300"/>
          </a:xfrm>
          <a:prstGeom prst="round2SameRect">
            <a:avLst>
              <a:gd name="adj1" fmla="val 0"/>
              <a:gd name="adj2" fmla="val 26904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8235"/>
              </a:srgbClr>
            </a:outerShdw>
          </a:effectLst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Цифровое </a:t>
            </a:r>
            <a:endParaRPr sz="900" b="1" i="0" u="none" strike="noStrike" cap="none">
              <a:solidFill>
                <a:srgbClr val="434343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сопровождение проекта</a:t>
            </a:r>
            <a:endParaRPr sz="9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74" name="Google Shape;174;p19"/>
          <p:cNvSpPr/>
          <p:nvPr/>
        </p:nvSpPr>
        <p:spPr>
          <a:xfrm>
            <a:off x="318300" y="3233840"/>
            <a:ext cx="8471100" cy="2985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 i="0" u="none" strike="noStrike" cap="none">
                <a:solidFill>
                  <a:schemeClr val="lt1"/>
                </a:solidFill>
              </a:rPr>
              <a:t>БЛОКИ ПРОЕКТА</a:t>
            </a:r>
            <a:endParaRPr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175" name="Google Shape;175;p19"/>
          <p:cNvSpPr txBox="1"/>
          <p:nvPr/>
        </p:nvSpPr>
        <p:spPr>
          <a:xfrm>
            <a:off x="209900" y="3918188"/>
            <a:ext cx="2040600" cy="10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72000" marR="0" lvl="0" indent="-72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Издание НПА по работе СКП в МО</a:t>
            </a:r>
            <a:endParaRPr sz="700" i="0" u="none" strike="noStrike" cap="none">
              <a:solidFill>
                <a:srgbClr val="000000"/>
              </a:solidFill>
            </a:endParaRPr>
          </a:p>
          <a:p>
            <a:pPr marL="72000" marR="0" lvl="0" indent="-72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Разработка и утверждение тарифов на СКП</a:t>
            </a:r>
            <a:endParaRPr sz="700" i="0" u="none" strike="noStrike" cap="none">
              <a:solidFill>
                <a:srgbClr val="434343"/>
              </a:solidFill>
            </a:endParaRPr>
          </a:p>
          <a:p>
            <a:pPr marL="72000" marR="0" lvl="0" indent="-72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Перевод пациентов, не требующих круглосуточного наблюдения  из круглосуточного стационара в СКП </a:t>
            </a:r>
            <a:endParaRPr sz="700" i="0" u="none" strike="noStrike" cap="none">
              <a:solidFill>
                <a:srgbClr val="000000"/>
              </a:solidFill>
            </a:endParaRPr>
          </a:p>
          <a:p>
            <a:pPr marL="72000" marR="0" lvl="0" indent="-720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0B5394"/>
              </a:buClr>
              <a:buSzPts val="900"/>
              <a:buFont typeface="Arial"/>
              <a:buNone/>
            </a:pPr>
            <a:endParaRPr sz="7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76" name="Google Shape;176;p19"/>
          <p:cNvSpPr txBox="1"/>
          <p:nvPr/>
        </p:nvSpPr>
        <p:spPr>
          <a:xfrm>
            <a:off x="4603638" y="3918188"/>
            <a:ext cx="1917600" cy="130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0" bIns="91425" anchor="t" anchorCtr="0">
            <a:spAutoFit/>
          </a:bodyPr>
          <a:lstStyle/>
          <a:p>
            <a:pPr marL="72000" marR="0" lvl="0" indent="-72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Сокращение времени нахождения </a:t>
            </a:r>
            <a:br>
              <a:rPr lang="ru" sz="700" i="0" u="none" strike="noStrike" cap="none">
                <a:solidFill>
                  <a:srgbClr val="434343"/>
                </a:solidFill>
              </a:rPr>
            </a:br>
            <a:r>
              <a:rPr lang="ru" sz="700" i="0" u="none" strike="noStrike" cap="none">
                <a:solidFill>
                  <a:srgbClr val="434343"/>
                </a:solidFill>
              </a:rPr>
              <a:t>в приемном отделении не более </a:t>
            </a:r>
            <a:br>
              <a:rPr lang="ru" sz="700" i="0" u="none" strike="noStrike" cap="none">
                <a:solidFill>
                  <a:srgbClr val="434343"/>
                </a:solidFill>
              </a:rPr>
            </a:br>
            <a:r>
              <a:rPr lang="ru" sz="700" i="0" u="none" strike="noStrike" cap="none">
                <a:solidFill>
                  <a:srgbClr val="434343"/>
                </a:solidFill>
              </a:rPr>
              <a:t>2 часов;</a:t>
            </a:r>
            <a:endParaRPr sz="700" i="0" u="none" strike="noStrike" cap="none">
              <a:solidFill>
                <a:srgbClr val="434343"/>
              </a:solidFill>
            </a:endParaRPr>
          </a:p>
          <a:p>
            <a:pPr marL="72000" marR="0" lvl="0" indent="-72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Внедрение системы Триаж;</a:t>
            </a:r>
            <a:endParaRPr sz="700" i="0" u="none" strike="noStrike" cap="none">
              <a:solidFill>
                <a:srgbClr val="434343"/>
              </a:solidFill>
            </a:endParaRPr>
          </a:p>
          <a:p>
            <a:pPr marL="72000" marR="0" lvl="0" indent="-72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Разработка чат-бота «Эффективное приемное отделение </a:t>
            </a:r>
            <a:endParaRPr sz="700" i="0" u="none" strike="noStrike" cap="none">
              <a:solidFill>
                <a:srgbClr val="000000"/>
              </a:solidFill>
            </a:endParaRPr>
          </a:p>
          <a:p>
            <a:pPr marL="72000" marR="0" lvl="0" indent="-72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B5394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Интеграция систем скорой помощи (СМП) и ЕМИАС (стационар)</a:t>
            </a:r>
            <a:endParaRPr sz="700" i="0" u="none" strike="noStrike" cap="none">
              <a:solidFill>
                <a:srgbClr val="434343"/>
              </a:solidFill>
            </a:endParaRPr>
          </a:p>
          <a:p>
            <a:pPr marL="72000" marR="0" lvl="0" indent="-72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B5394"/>
              </a:buClr>
              <a:buSzPts val="900"/>
              <a:buFont typeface="Montserrat Medium"/>
              <a:buNone/>
            </a:pPr>
            <a:endParaRPr sz="7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77" name="Google Shape;177;p19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i="0" u="none" strike="noStrike" cap="none">
                <a:solidFill>
                  <a:srgbClr val="434343"/>
                </a:solidFill>
              </a:rPr>
              <a:t>ПРОЕКТ СТАЦИОНАР. ЭФФЕКТИВНЫЕ АЛГОРИТМЫ РАБОТЫ</a:t>
            </a:r>
            <a:endParaRPr b="1"/>
          </a:p>
        </p:txBody>
      </p:sp>
      <p:sp>
        <p:nvSpPr>
          <p:cNvPr id="178" name="Google Shape;178;p19"/>
          <p:cNvSpPr/>
          <p:nvPr/>
        </p:nvSpPr>
        <p:spPr>
          <a:xfrm>
            <a:off x="-785125" y="2408631"/>
            <a:ext cx="445800" cy="445800"/>
          </a:xfrm>
          <a:prstGeom prst="roundRect">
            <a:avLst>
              <a:gd name="adj" fmla="val 16667"/>
            </a:avLst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79" name="Google Shape;179;p19"/>
          <p:cNvSpPr/>
          <p:nvPr/>
        </p:nvSpPr>
        <p:spPr>
          <a:xfrm>
            <a:off x="-785125" y="2922675"/>
            <a:ext cx="445800" cy="445800"/>
          </a:xfrm>
          <a:prstGeom prst="roundRect">
            <a:avLst>
              <a:gd name="adj" fmla="val 16667"/>
            </a:avLst>
          </a:prstGeom>
          <a:solidFill>
            <a:srgbClr val="E64C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80" name="Google Shape;180;p19"/>
          <p:cNvSpPr/>
          <p:nvPr/>
        </p:nvSpPr>
        <p:spPr>
          <a:xfrm>
            <a:off x="-785125" y="3436719"/>
            <a:ext cx="445800" cy="445800"/>
          </a:xfrm>
          <a:prstGeom prst="roundRect">
            <a:avLst>
              <a:gd name="adj" fmla="val 16667"/>
            </a:avLst>
          </a:prstGeom>
          <a:solidFill>
            <a:srgbClr val="E4ECF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81" name="Google Shape;181;p19"/>
          <p:cNvSpPr/>
          <p:nvPr/>
        </p:nvSpPr>
        <p:spPr>
          <a:xfrm>
            <a:off x="-785125" y="3950763"/>
            <a:ext cx="445800" cy="445800"/>
          </a:xfrm>
          <a:prstGeom prst="roundRect">
            <a:avLst>
              <a:gd name="adj" fmla="val 16667"/>
            </a:avLst>
          </a:prstGeom>
          <a:solidFill>
            <a:srgbClr val="C9DAF8">
              <a:alpha val="29019"/>
            </a:srgbClr>
          </a:solidFill>
          <a:ln w="9525" cap="flat" cmpd="sng">
            <a:solidFill>
              <a:srgbClr val="6FA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1" i="1" u="none" strike="noStrike" cap="non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2" name="Google Shape;182;p19"/>
          <p:cNvSpPr/>
          <p:nvPr/>
        </p:nvSpPr>
        <p:spPr>
          <a:xfrm>
            <a:off x="-785125" y="1894588"/>
            <a:ext cx="445800" cy="445800"/>
          </a:xfrm>
          <a:prstGeom prst="roundRect">
            <a:avLst>
              <a:gd name="adj" fmla="val 16667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83" name="Google Shape;183;p19"/>
          <p:cNvSpPr/>
          <p:nvPr/>
        </p:nvSpPr>
        <p:spPr>
          <a:xfrm>
            <a:off x="-785125" y="1380538"/>
            <a:ext cx="445800" cy="445800"/>
          </a:xfrm>
          <a:prstGeom prst="roundRect">
            <a:avLst>
              <a:gd name="adj" fmla="val 16667"/>
            </a:avLst>
          </a:prstGeom>
          <a:solidFill>
            <a:srgbClr val="11CC8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84" name="Google Shape;184;p19"/>
          <p:cNvSpPr/>
          <p:nvPr/>
        </p:nvSpPr>
        <p:spPr>
          <a:xfrm>
            <a:off x="-807025" y="822700"/>
            <a:ext cx="489600" cy="489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5686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1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5" name="Google Shape;185;p19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2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186" name="Google Shape;186;p19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37"/>
          <p:cNvSpPr/>
          <p:nvPr/>
        </p:nvSpPr>
        <p:spPr>
          <a:xfrm>
            <a:off x="0" y="1059725"/>
            <a:ext cx="9144000" cy="2035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38" name="Google Shape;738;p37"/>
          <p:cNvGrpSpPr/>
          <p:nvPr/>
        </p:nvGrpSpPr>
        <p:grpSpPr>
          <a:xfrm>
            <a:off x="90162" y="720888"/>
            <a:ext cx="2589251" cy="4438226"/>
            <a:chOff x="637500" y="720888"/>
            <a:chExt cx="2589251" cy="4438226"/>
          </a:xfrm>
        </p:grpSpPr>
        <p:sp>
          <p:nvSpPr>
            <p:cNvPr id="739" name="Google Shape;739;p37"/>
            <p:cNvSpPr/>
            <p:nvPr/>
          </p:nvSpPr>
          <p:spPr>
            <a:xfrm>
              <a:off x="736750" y="847500"/>
              <a:ext cx="2056200" cy="418500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40" name="Google Shape;740;p37"/>
            <p:cNvPicPr preferRelativeResize="0"/>
            <p:nvPr/>
          </p:nvPicPr>
          <p:blipFill rotWithShape="1">
            <a:blip r:embed="rId3">
              <a:alphaModFix/>
            </a:blip>
            <a:srcRect l="25952" t="2340" r="20080" b="5161"/>
            <a:stretch/>
          </p:blipFill>
          <p:spPr>
            <a:xfrm>
              <a:off x="637500" y="720888"/>
              <a:ext cx="2589251" cy="44382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1" name="Google Shape;741;p37"/>
            <p:cNvPicPr preferRelativeResize="0"/>
            <p:nvPr/>
          </p:nvPicPr>
          <p:blipFill rotWithShape="1">
            <a:blip r:embed="rId4">
              <a:alphaModFix/>
            </a:blip>
            <a:srcRect l="10615" t="4807" r="8843" b="922"/>
            <a:stretch/>
          </p:blipFill>
          <p:spPr>
            <a:xfrm>
              <a:off x="881950" y="1492850"/>
              <a:ext cx="1790100" cy="3264000"/>
            </a:xfrm>
            <a:prstGeom prst="roundRect">
              <a:avLst>
                <a:gd name="adj" fmla="val 6874"/>
              </a:avLst>
            </a:prstGeom>
            <a:noFill/>
            <a:ln>
              <a:noFill/>
            </a:ln>
          </p:spPr>
        </p:pic>
        <p:pic>
          <p:nvPicPr>
            <p:cNvPr id="742" name="Google Shape;742;p37"/>
            <p:cNvPicPr preferRelativeResize="0"/>
            <p:nvPr/>
          </p:nvPicPr>
          <p:blipFill rotWithShape="1">
            <a:blip r:embed="rId4">
              <a:alphaModFix/>
            </a:blip>
            <a:srcRect l="9866" r="42215" b="95998"/>
            <a:stretch/>
          </p:blipFill>
          <p:spPr>
            <a:xfrm>
              <a:off x="881950" y="1296050"/>
              <a:ext cx="1223100" cy="159300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</p:pic>
      </p:grpSp>
      <p:sp>
        <p:nvSpPr>
          <p:cNvPr id="743" name="Google Shape;743;p37"/>
          <p:cNvSpPr txBox="1"/>
          <p:nvPr/>
        </p:nvSpPr>
        <p:spPr>
          <a:xfrm>
            <a:off x="2364449" y="1169485"/>
            <a:ext cx="6711300" cy="1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С 01 мая 2025г. в Сергиево-Посадскую больницу внедрен мониторинг времени нахождения в приемном отделении с помощью чат-бота.</a:t>
            </a:r>
            <a:endParaRPr sz="9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Каждый час приходят пуш-уведомления с информацией о том, сколько пациентов ожидают </a:t>
            </a:r>
            <a:br>
              <a:rPr lang="ru" sz="900" b="1" i="0" u="none" strike="noStrike" cap="none">
                <a:solidFill>
                  <a:srgbClr val="0B5394"/>
                </a:solidFill>
              </a:rPr>
            </a:br>
            <a:r>
              <a:rPr lang="ru" sz="900" b="1" i="0" u="none" strike="noStrike" cap="none">
                <a:solidFill>
                  <a:srgbClr val="0B5394"/>
                </a:solidFill>
              </a:rPr>
              <a:t>в приемном отделении более 60 минут, с указанием даты и времени поступления. </a:t>
            </a:r>
            <a:r>
              <a:rPr lang="ru" sz="1100" b="1" i="0" u="none" strike="noStrike" cap="none">
                <a:solidFill>
                  <a:srgbClr val="0B5394"/>
                </a:solidFill>
              </a:rPr>
              <a:t> </a:t>
            </a:r>
            <a:endParaRPr sz="11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744" name="Google Shape;744;p37"/>
          <p:cNvSpPr txBox="1"/>
          <p:nvPr/>
        </p:nvSpPr>
        <p:spPr>
          <a:xfrm>
            <a:off x="2361103" y="2075716"/>
            <a:ext cx="2017800" cy="9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ru" sz="2600" b="1">
                <a:solidFill>
                  <a:srgbClr val="0B5394"/>
                </a:solidFill>
              </a:rPr>
              <a:t>160 538</a:t>
            </a:r>
            <a:r>
              <a:rPr lang="ru" sz="2600" b="1" i="0" u="none" strike="noStrike" cap="none">
                <a:solidFill>
                  <a:srgbClr val="0B5394"/>
                </a:solidFill>
              </a:rPr>
              <a:t> </a:t>
            </a:r>
            <a:r>
              <a:rPr lang="ru" sz="900" i="0" u="none" strike="noStrike" cap="none">
                <a:solidFill>
                  <a:srgbClr val="0B5394"/>
                </a:solidFill>
              </a:rPr>
              <a:t>чел</a:t>
            </a:r>
            <a:r>
              <a:rPr lang="ru" sz="900" i="0" u="none" strike="noStrike" cap="none">
                <a:solidFill>
                  <a:srgbClr val="3C78D8"/>
                </a:solidFill>
              </a:rPr>
              <a:t>.</a:t>
            </a:r>
            <a:endParaRPr sz="900" i="0" u="none" strike="noStrike" cap="none">
              <a:solidFill>
                <a:srgbClr val="3C78D8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800" i="0" u="none" strike="noStrike" cap="none">
                <a:solidFill>
                  <a:schemeClr val="dk1"/>
                </a:solidFill>
              </a:rPr>
              <a:t>Всего поступило в приемное отделение за </a:t>
            </a:r>
            <a:r>
              <a:rPr lang="ru" sz="800">
                <a:solidFill>
                  <a:schemeClr val="dk1"/>
                </a:solidFill>
              </a:rPr>
              <a:t>октябрь</a:t>
            </a:r>
            <a:endParaRPr sz="800" i="0" u="none" strike="noStrike" cap="none">
              <a:solidFill>
                <a:schemeClr val="dk1"/>
              </a:solidFill>
            </a:endParaRPr>
          </a:p>
        </p:txBody>
      </p:sp>
      <p:sp>
        <p:nvSpPr>
          <p:cNvPr id="745" name="Google Shape;745;p37"/>
          <p:cNvSpPr txBox="1"/>
          <p:nvPr/>
        </p:nvSpPr>
        <p:spPr>
          <a:xfrm>
            <a:off x="4241154" y="2075716"/>
            <a:ext cx="2133900" cy="9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ru" sz="2600" b="1">
                <a:solidFill>
                  <a:srgbClr val="0B5394"/>
                </a:solidFill>
              </a:rPr>
              <a:t>18 834</a:t>
            </a:r>
            <a:r>
              <a:rPr lang="ru" sz="2600" b="1" i="0" u="none" strike="noStrike" cap="none">
                <a:solidFill>
                  <a:srgbClr val="0B5394"/>
                </a:solidFill>
              </a:rPr>
              <a:t> </a:t>
            </a:r>
            <a:r>
              <a:rPr lang="ru" sz="900" i="0" u="none" strike="noStrike" cap="none">
                <a:solidFill>
                  <a:srgbClr val="0B5394"/>
                </a:solidFill>
              </a:rPr>
              <a:t>чел.</a:t>
            </a:r>
            <a:endParaRPr sz="26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800" i="0" u="none" strike="noStrike" cap="none">
                <a:solidFill>
                  <a:schemeClr val="dk1"/>
                </a:solidFill>
              </a:rPr>
              <a:t>пациента обработал чат-бот (превышающие 60 минут)</a:t>
            </a:r>
            <a:endParaRPr sz="800" i="0" u="none" strike="noStrike" cap="none">
              <a:solidFill>
                <a:schemeClr val="dk1"/>
              </a:solidFill>
            </a:endParaRPr>
          </a:p>
        </p:txBody>
      </p:sp>
      <p:sp>
        <p:nvSpPr>
          <p:cNvPr id="746" name="Google Shape;746;p37"/>
          <p:cNvSpPr txBox="1"/>
          <p:nvPr/>
        </p:nvSpPr>
        <p:spPr>
          <a:xfrm>
            <a:off x="5949800" y="2075716"/>
            <a:ext cx="1676100" cy="9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ru" sz="2600" b="1" i="0" u="none" strike="noStrike" cap="none">
                <a:solidFill>
                  <a:srgbClr val="0B5394"/>
                </a:solidFill>
              </a:rPr>
              <a:t>10 </a:t>
            </a:r>
            <a:r>
              <a:rPr lang="ru" sz="2600" b="1">
                <a:solidFill>
                  <a:srgbClr val="0B5394"/>
                </a:solidFill>
              </a:rPr>
              <a:t>133</a:t>
            </a:r>
            <a:r>
              <a:rPr lang="ru" sz="2600" b="1" i="0" u="none" strike="noStrike" cap="none">
                <a:solidFill>
                  <a:srgbClr val="0B5394"/>
                </a:solidFill>
              </a:rPr>
              <a:t> </a:t>
            </a:r>
            <a:r>
              <a:rPr lang="ru" sz="900" i="0" u="none" strike="noStrike" cap="none">
                <a:solidFill>
                  <a:srgbClr val="0B5394"/>
                </a:solidFill>
              </a:rPr>
              <a:t>чел. </a:t>
            </a:r>
            <a:endParaRPr sz="26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800" i="0" u="none" strike="noStrike" cap="none">
                <a:solidFill>
                  <a:schemeClr val="dk1"/>
                </a:solidFill>
              </a:rPr>
              <a:t>Из них более часа ожидания (</a:t>
            </a:r>
            <a:r>
              <a:rPr lang="ru" sz="800">
                <a:solidFill>
                  <a:schemeClr val="dk1"/>
                </a:solidFill>
              </a:rPr>
              <a:t>54</a:t>
            </a:r>
            <a:r>
              <a:rPr lang="ru" sz="800" i="0" u="none" strike="noStrike" cap="none">
                <a:solidFill>
                  <a:schemeClr val="dk1"/>
                </a:solidFill>
              </a:rPr>
              <a:t>%)</a:t>
            </a:r>
            <a:endParaRPr sz="800" i="0" u="none" strike="noStrike" cap="none">
              <a:solidFill>
                <a:schemeClr val="dk1"/>
              </a:solidFill>
            </a:endParaRPr>
          </a:p>
        </p:txBody>
      </p:sp>
      <p:sp>
        <p:nvSpPr>
          <p:cNvPr id="747" name="Google Shape;747;p37"/>
          <p:cNvSpPr txBox="1"/>
          <p:nvPr/>
        </p:nvSpPr>
        <p:spPr>
          <a:xfrm>
            <a:off x="7554603" y="2075716"/>
            <a:ext cx="1593600" cy="9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ru" sz="2600" b="1">
                <a:solidFill>
                  <a:srgbClr val="0B5394"/>
                </a:solidFill>
              </a:rPr>
              <a:t>8</a:t>
            </a:r>
            <a:r>
              <a:rPr lang="ru" sz="2600" b="1" i="0" u="none" strike="noStrike" cap="none">
                <a:solidFill>
                  <a:srgbClr val="0B5394"/>
                </a:solidFill>
              </a:rPr>
              <a:t> </a:t>
            </a:r>
            <a:r>
              <a:rPr lang="ru" sz="2600" b="1">
                <a:solidFill>
                  <a:srgbClr val="0B5394"/>
                </a:solidFill>
              </a:rPr>
              <a:t>701</a:t>
            </a:r>
            <a:r>
              <a:rPr lang="ru" sz="2600" b="1" i="0" u="none" strike="noStrike" cap="none">
                <a:solidFill>
                  <a:srgbClr val="0B5394"/>
                </a:solidFill>
              </a:rPr>
              <a:t> </a:t>
            </a:r>
            <a:r>
              <a:rPr lang="ru" sz="900" i="0" u="none" strike="noStrike" cap="none">
                <a:solidFill>
                  <a:srgbClr val="0B5394"/>
                </a:solidFill>
              </a:rPr>
              <a:t>чел. </a:t>
            </a:r>
            <a:endParaRPr sz="26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800" i="0" u="none" strike="noStrike" cap="none">
                <a:solidFill>
                  <a:schemeClr val="dk1"/>
                </a:solidFill>
              </a:rPr>
              <a:t>Из них более двух часов ожидания </a:t>
            </a:r>
            <a:r>
              <a:rPr lang="ru" sz="900" i="0" u="none" strike="noStrike" cap="none">
                <a:solidFill>
                  <a:schemeClr val="dk1"/>
                </a:solidFill>
              </a:rPr>
              <a:t>(</a:t>
            </a:r>
            <a:r>
              <a:rPr lang="ru" sz="900">
                <a:solidFill>
                  <a:schemeClr val="dk1"/>
                </a:solidFill>
              </a:rPr>
              <a:t>46</a:t>
            </a:r>
            <a:r>
              <a:rPr lang="ru" sz="900" i="0" u="none" strike="noStrike" cap="none">
                <a:solidFill>
                  <a:schemeClr val="dk1"/>
                </a:solidFill>
              </a:rPr>
              <a:t>%)</a:t>
            </a:r>
            <a:endParaRPr sz="900" i="0" u="none" strike="noStrike" cap="none">
              <a:solidFill>
                <a:schemeClr val="dk1"/>
              </a:solidFill>
            </a:endParaRPr>
          </a:p>
        </p:txBody>
      </p:sp>
      <p:cxnSp>
        <p:nvCxnSpPr>
          <p:cNvPr id="748" name="Google Shape;748;p37"/>
          <p:cNvCxnSpPr/>
          <p:nvPr/>
        </p:nvCxnSpPr>
        <p:spPr>
          <a:xfrm flipH="1">
            <a:off x="4200673" y="2151291"/>
            <a:ext cx="1800" cy="8715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749" name="Google Shape;749;p37"/>
          <p:cNvCxnSpPr/>
          <p:nvPr/>
        </p:nvCxnSpPr>
        <p:spPr>
          <a:xfrm>
            <a:off x="5928202" y="2115691"/>
            <a:ext cx="7800" cy="8895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750" name="Google Shape;750;p37"/>
          <p:cNvCxnSpPr/>
          <p:nvPr/>
        </p:nvCxnSpPr>
        <p:spPr>
          <a:xfrm>
            <a:off x="7518752" y="2078941"/>
            <a:ext cx="0" cy="8922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51" name="Google Shape;751;p37"/>
          <p:cNvSpPr/>
          <p:nvPr/>
        </p:nvSpPr>
        <p:spPr>
          <a:xfrm>
            <a:off x="2511841" y="4733916"/>
            <a:ext cx="6466800" cy="2604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630000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000" b="1" i="1" u="none" strike="noStrike" cap="none">
                <a:solidFill>
                  <a:srgbClr val="0B5394"/>
                </a:solidFill>
              </a:rPr>
              <a:t>На текущий момент подключено 49 медицинских организаций. </a:t>
            </a:r>
            <a:endParaRPr sz="1000" b="1" i="1" u="none" strike="noStrike" cap="none">
              <a:solidFill>
                <a:srgbClr val="0B5394"/>
              </a:solidFill>
            </a:endParaRPr>
          </a:p>
        </p:txBody>
      </p:sp>
      <p:graphicFrame>
        <p:nvGraphicFramePr>
          <p:cNvPr id="752" name="Google Shape;752;p37"/>
          <p:cNvGraphicFramePr/>
          <p:nvPr/>
        </p:nvGraphicFramePr>
        <p:xfrm>
          <a:off x="2408557" y="334805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{CCEF12D3-7824-4552-BF50-588210BDB5CB}</a:tableStyleId>
              </a:tblPr>
              <a:tblGrid>
                <a:gridCol w="797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1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1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1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1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1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78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  <a:t>ЛПУ</a:t>
                      </a:r>
                      <a:endParaRPr sz="10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ru" sz="600" b="1" u="none" strike="noStrike" cap="none">
                          <a:solidFill>
                            <a:srgbClr val="434343"/>
                          </a:solidFill>
                        </a:rPr>
                        <a:t>Кол-во пациентов, ожидающих более 60 мин в приемном отделении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ru" sz="600" b="1" u="none" strike="noStrike" cap="none">
                          <a:solidFill>
                            <a:srgbClr val="434343"/>
                          </a:solidFill>
                        </a:rPr>
                        <a:t>Кол-во пациентов, ожидающих более 120 мин в приемном отделении</a:t>
                      </a:r>
                      <a:endParaRPr sz="6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Неделя 1</a:t>
                      </a:r>
                      <a:endParaRPr sz="2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Неделя 2</a:t>
                      </a:r>
                      <a:endParaRPr sz="2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Динамика</a:t>
                      </a:r>
                      <a:endParaRPr sz="5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Неделя 1</a:t>
                      </a:r>
                      <a:endParaRPr sz="2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Неделя 2</a:t>
                      </a:r>
                      <a:endParaRPr sz="2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Динамика</a:t>
                      </a:r>
                      <a:endParaRPr sz="5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 u="none" strike="noStrike" cap="none">
                          <a:solidFill>
                            <a:srgbClr val="434343"/>
                          </a:solidFill>
                        </a:rPr>
                        <a:t>Итого: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4228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4273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+45</a:t>
                      </a:r>
                      <a:endParaRPr sz="6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1891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1989</a:t>
                      </a:r>
                      <a:endParaRPr sz="6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+98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ru" sz="600">
                          <a:solidFill>
                            <a:srgbClr val="434343"/>
                          </a:solidFill>
                        </a:rPr>
                        <a:t>ОДИНЦОВСКАЯ БОЛЬНИЦА</a:t>
                      </a:r>
                      <a:endParaRPr sz="6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46800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255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291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 i="0" u="none" strike="noStrike" cap="none">
                          <a:solidFill>
                            <a:srgbClr val="434343"/>
                          </a:solidFill>
                        </a:rPr>
                        <a:t>+</a:t>
                      </a: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36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23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90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+67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ru" sz="600">
                          <a:solidFill>
                            <a:srgbClr val="434343"/>
                          </a:solidFill>
                        </a:rPr>
                        <a:t>КРАСНОГОРСКАЯ БОЛЬНИЦА</a:t>
                      </a:r>
                      <a:endParaRPr sz="6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46800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296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328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 i="0" u="none" strike="noStrike" cap="none">
                          <a:solidFill>
                            <a:srgbClr val="434343"/>
                          </a:solidFill>
                        </a:rPr>
                        <a:t>+</a:t>
                      </a: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32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121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162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+41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ru" sz="600">
                          <a:solidFill>
                            <a:srgbClr val="434343"/>
                          </a:solidFill>
                        </a:rPr>
                        <a:t>ЖУКОВСКАЯ</a:t>
                      </a:r>
                      <a:r>
                        <a:rPr lang="ru" sz="600" i="0" u="none" strike="noStrike" cap="none">
                          <a:solidFill>
                            <a:srgbClr val="434343"/>
                          </a:solidFill>
                        </a:rPr>
                        <a:t> БОЛЬНИЦА</a:t>
                      </a:r>
                      <a:endParaRPr sz="6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46800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367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398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 i="0" u="none" strike="noStrike" cap="none">
                          <a:solidFill>
                            <a:srgbClr val="434343"/>
                          </a:solidFill>
                        </a:rPr>
                        <a:t>+</a:t>
                      </a: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31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196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286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i="0" u="none" strike="noStrike" cap="none">
                          <a:solidFill>
                            <a:srgbClr val="434343"/>
                          </a:solidFill>
                        </a:rPr>
                        <a:t>+90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53" name="Google Shape;753;p37"/>
          <p:cNvGraphicFramePr/>
          <p:nvPr/>
        </p:nvGraphicFramePr>
        <p:xfrm>
          <a:off x="5796723" y="336470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{CCEF12D3-7824-4552-BF50-588210BDB5CB}</a:tableStyleId>
              </a:tblPr>
              <a:tblGrid>
                <a:gridCol w="812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9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9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9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91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91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11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1000" b="1" u="none" strike="noStrike" cap="none">
                          <a:solidFill>
                            <a:srgbClr val="434343"/>
                          </a:solidFill>
                        </a:rPr>
                        <a:t>ЛПУ</a:t>
                      </a:r>
                      <a:endParaRPr sz="3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ru" sz="600" b="1" u="none" strike="noStrike" cap="none">
                          <a:solidFill>
                            <a:srgbClr val="434343"/>
                          </a:solidFill>
                        </a:rPr>
                        <a:t>Кол-во пациентов, ожидающих более 60 мин в приемном отделении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ru" sz="600" b="1" u="none" strike="noStrike" cap="none">
                          <a:solidFill>
                            <a:srgbClr val="434343"/>
                          </a:solidFill>
                        </a:rPr>
                        <a:t>Кол-во пациентов, ожидающих более 120 мин в приемном отделении</a:t>
                      </a:r>
                      <a:endParaRPr sz="6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Неделя 1</a:t>
                      </a:r>
                      <a:endParaRPr sz="2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Неделя 2</a:t>
                      </a:r>
                      <a:endParaRPr sz="2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Динамика</a:t>
                      </a:r>
                      <a:endParaRPr sz="5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Неделя 1</a:t>
                      </a:r>
                      <a:endParaRPr sz="2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Неделя 2</a:t>
                      </a:r>
                      <a:endParaRPr sz="2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ru" sz="500" b="1" u="none" strike="noStrike" cap="none">
                          <a:solidFill>
                            <a:srgbClr val="434343"/>
                          </a:solidFill>
                        </a:rPr>
                        <a:t>Динамика</a:t>
                      </a:r>
                      <a:endParaRPr sz="5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 u="none" strike="noStrike" cap="none">
                          <a:solidFill>
                            <a:srgbClr val="434343"/>
                          </a:solidFill>
                        </a:rPr>
                        <a:t>Итого: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4228</a:t>
                      </a:r>
                      <a:endParaRPr sz="10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4273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+45</a:t>
                      </a:r>
                      <a:endParaRPr sz="6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1891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1989</a:t>
                      </a:r>
                      <a:endParaRPr sz="600" b="1" i="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ru" sz="600" b="1">
                          <a:solidFill>
                            <a:srgbClr val="434343"/>
                          </a:solidFill>
                        </a:rPr>
                        <a:t>+98</a:t>
                      </a:r>
                      <a:endParaRPr sz="6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1450" marR="91450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ru" sz="600">
                          <a:solidFill>
                            <a:srgbClr val="434343"/>
                          </a:solidFill>
                        </a:rPr>
                        <a:t>ПОДОЛЬСКАЯ</a:t>
                      </a:r>
                      <a:r>
                        <a:rPr lang="ru" sz="600" i="0" u="none" strike="noStrike" cap="none">
                          <a:solidFill>
                            <a:srgbClr val="434343"/>
                          </a:solidFill>
                        </a:rPr>
                        <a:t> БОЛЬНИЦА </a:t>
                      </a:r>
                      <a:endParaRPr sz="600" u="none" strike="noStrike" cap="none"/>
                    </a:p>
                  </a:txBody>
                  <a:tcPr marL="46800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355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316</a:t>
                      </a:r>
                      <a:endParaRPr sz="5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 i="0" u="none" strike="noStrike" cap="none">
                          <a:solidFill>
                            <a:srgbClr val="434343"/>
                          </a:solidFill>
                        </a:rPr>
                        <a:t>-</a:t>
                      </a: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39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262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239</a:t>
                      </a:r>
                      <a:endParaRPr sz="5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 i="0" u="none" strike="noStrike" cap="none">
                          <a:solidFill>
                            <a:srgbClr val="434343"/>
                          </a:solidFill>
                        </a:rPr>
                        <a:t>-</a:t>
                      </a: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23</a:t>
                      </a:r>
                      <a:endParaRPr sz="1000" b="1" u="none" strike="noStrike" cap="none"/>
                    </a:p>
                  </a:txBody>
                  <a:tcPr marL="9525" marR="9525" marT="0" marB="0" anchor="ctr">
                    <a:lnL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ru" sz="600">
                          <a:solidFill>
                            <a:srgbClr val="434343"/>
                          </a:solidFill>
                        </a:rPr>
                        <a:t>КОРОЛЕВСКАЯ</a:t>
                      </a:r>
                      <a:r>
                        <a:rPr lang="ru" sz="600" i="0" u="none" strike="noStrike" cap="none">
                          <a:solidFill>
                            <a:srgbClr val="434343"/>
                          </a:solidFill>
                        </a:rPr>
                        <a:t> БОЛЬНИЦА</a:t>
                      </a:r>
                      <a:endParaRPr sz="600" u="none" strike="noStrike" cap="none"/>
                    </a:p>
                  </a:txBody>
                  <a:tcPr marL="46800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266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228</a:t>
                      </a:r>
                      <a:endParaRPr sz="5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 i="0" u="none" strike="noStrike" cap="none">
                          <a:solidFill>
                            <a:srgbClr val="434343"/>
                          </a:solidFill>
                        </a:rPr>
                        <a:t>-</a:t>
                      </a: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38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134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125</a:t>
                      </a:r>
                      <a:endParaRPr sz="5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 i="0" u="none" strike="noStrike" cap="none">
                          <a:solidFill>
                            <a:srgbClr val="434343"/>
                          </a:solidFill>
                        </a:rPr>
                        <a:t>-</a:t>
                      </a: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9</a:t>
                      </a:r>
                      <a:endParaRPr sz="1000" b="1" u="none" strike="noStrike" cap="none"/>
                    </a:p>
                  </a:txBody>
                  <a:tcPr marL="9525" marR="9525" marT="0" marB="0" anchor="ctr">
                    <a:lnL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ru" sz="600">
                          <a:solidFill>
                            <a:srgbClr val="434343"/>
                          </a:solidFill>
                        </a:rPr>
                        <a:t>БАЛАШИХИНСКАЯ</a:t>
                      </a:r>
                      <a:r>
                        <a:rPr lang="ru" sz="600" i="0" u="none" strike="noStrike" cap="none">
                          <a:solidFill>
                            <a:srgbClr val="434343"/>
                          </a:solidFill>
                        </a:rPr>
                        <a:t> БОЛЬНИЦА</a:t>
                      </a:r>
                      <a:endParaRPr sz="600" u="none" strike="noStrike" cap="none"/>
                    </a:p>
                  </a:txBody>
                  <a:tcPr marL="46800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270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245</a:t>
                      </a:r>
                      <a:endParaRPr sz="5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 i="0" u="none" strike="noStrike" cap="none">
                          <a:solidFill>
                            <a:srgbClr val="434343"/>
                          </a:solidFill>
                        </a:rPr>
                        <a:t>-</a:t>
                      </a: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25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168</a:t>
                      </a:r>
                      <a:endParaRPr sz="1000" u="none" strike="noStrike" cap="none"/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>
                          <a:solidFill>
                            <a:srgbClr val="434343"/>
                          </a:solidFill>
                        </a:rPr>
                        <a:t>172</a:t>
                      </a:r>
                      <a:endParaRPr sz="5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9525" marR="9525" marT="0" marB="0" anchor="ctr">
                    <a:lnL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rPr lang="ru" sz="500" b="1">
                          <a:solidFill>
                            <a:srgbClr val="434343"/>
                          </a:solidFill>
                        </a:rPr>
                        <a:t>4</a:t>
                      </a:r>
                      <a:endParaRPr sz="1000" b="1" u="none" strike="noStrike" cap="none"/>
                    </a:p>
                  </a:txBody>
                  <a:tcPr marL="9525" marR="9525" marT="0" marB="0" anchor="ctr">
                    <a:lnL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900" cap="flat" cmpd="sng">
                      <a:solidFill>
                        <a:srgbClr val="EFEFE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54" name="Google Shape;754;p37"/>
          <p:cNvSpPr/>
          <p:nvPr/>
        </p:nvSpPr>
        <p:spPr>
          <a:xfrm>
            <a:off x="2376455" y="3182975"/>
            <a:ext cx="3290100" cy="1734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ТОП ХУДШИХ</a:t>
            </a:r>
            <a:endParaRPr sz="14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755" name="Google Shape;755;p37"/>
          <p:cNvSpPr/>
          <p:nvPr/>
        </p:nvSpPr>
        <p:spPr>
          <a:xfrm>
            <a:off x="5762705" y="3182975"/>
            <a:ext cx="3290100" cy="173400"/>
          </a:xfrm>
          <a:prstGeom prst="roundRect">
            <a:avLst>
              <a:gd name="adj" fmla="val 50000"/>
            </a:avLst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FFFFFF"/>
                </a:solidFill>
              </a:rPr>
              <a:t>ТОП ЛУЧШИХ</a:t>
            </a:r>
            <a:endParaRPr sz="1400" b="1" i="0" u="none" strike="noStrike" cap="none">
              <a:solidFill>
                <a:srgbClr val="FFFFFF"/>
              </a:solidFill>
            </a:endParaRPr>
          </a:p>
        </p:txBody>
      </p:sp>
      <p:sp>
        <p:nvSpPr>
          <p:cNvPr id="756" name="Google Shape;756;p37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57" name="Google Shape;757;p37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ЧАТ-БОТ ПРИЕМНОГО ОТДЕЛЕНИЯ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758" name="Google Shape;758;p37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20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759" name="Google Shape;759;p37" title="Лого-утка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4" name="Google Shape;764;p38"/>
          <p:cNvGraphicFramePr/>
          <p:nvPr/>
        </p:nvGraphicFramePr>
        <p:xfrm>
          <a:off x="145188" y="784527"/>
          <a:ext cx="8853625" cy="4117250"/>
        </p:xfrm>
        <a:graphic>
          <a:graphicData uri="http://schemas.openxmlformats.org/drawingml/2006/table">
            <a:tbl>
              <a:tblPr>
                <a:noFill/>
                <a:tableStyleId>{CCEF12D3-7824-4552-BF50-588210BDB5CB}</a:tableStyleId>
              </a:tblPr>
              <a:tblGrid>
                <a:gridCol w="387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2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3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7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8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3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ru" sz="900" b="1" u="none" strike="noStrike" cap="none">
                          <a:solidFill>
                            <a:srgbClr val="FFFFFF"/>
                          </a:solidFill>
                        </a:rPr>
                        <a:t>№</a:t>
                      </a:r>
                      <a:endParaRPr sz="9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ru" sz="900" b="1" u="none" strike="noStrike" cap="none">
                          <a:solidFill>
                            <a:srgbClr val="FFFFFF"/>
                          </a:solidFill>
                        </a:rPr>
                        <a:t>Показатель</a:t>
                      </a:r>
                      <a:endParaRPr sz="9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ru" sz="900" b="1" u="none" strike="noStrike" cap="none">
                          <a:solidFill>
                            <a:srgbClr val="FFFFFF"/>
                          </a:solidFill>
                        </a:rPr>
                        <a:t>Методика</a:t>
                      </a:r>
                      <a:endParaRPr sz="9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ru" sz="900" b="1" u="none" strike="noStrike" cap="none">
                          <a:solidFill>
                            <a:srgbClr val="FFFFFF"/>
                          </a:solidFill>
                        </a:rPr>
                        <a:t>Нормативное значение</a:t>
                      </a:r>
                      <a:endParaRPr sz="9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ru" sz="900" b="1" u="none" strike="noStrike" cap="none">
                          <a:solidFill>
                            <a:srgbClr val="FFFFFF"/>
                          </a:solidFill>
                        </a:rPr>
                        <a:t>Источник</a:t>
                      </a:r>
                      <a:endParaRPr sz="9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ru" sz="900" b="1" u="none" strike="noStrike" cap="none">
                          <a:solidFill>
                            <a:srgbClr val="FFFFFF"/>
                          </a:solidFill>
                        </a:rPr>
                        <a:t>Срок реализации</a:t>
                      </a:r>
                      <a:endParaRPr sz="900" b="1" u="none" strike="noStrike" cap="none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434343"/>
                          </a:solidFill>
                        </a:rPr>
                        <a:t>1</a:t>
                      </a:r>
                      <a:endParaRPr sz="8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Наличие листа с назначениями препаратов для каждого выписанного пациента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Кол-во пациентов, выписанных из стационара за период, имевших лист с назначениями/ Кол-во пациентов, выписанных из стационара за период, всего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98-100% (5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85-97% (3 балла)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Менее 85% (0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ЕМИАС-Стационар – раздел «Врачебные назначения»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Мониторинг осуществляется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2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434343"/>
                          </a:solidFill>
                        </a:rPr>
                        <a:t>2</a:t>
                      </a:r>
                      <a:endParaRPr sz="8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Доля пациентов с исполненными врачебными назначениями на дату выписки пациента из стационара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Кол-во пациентов с полностью исполненными назначениями / Кол-во пациентов, выписанных из стационара за период, имевших лист с назначениями препаратов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99-100% (5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85-99% (3 балла)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Менее 85% (0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ЕМИАС-Стационар – раздел «Врачебные назначения»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Мониторинг осуществляется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4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434343"/>
                          </a:solidFill>
                        </a:rPr>
                        <a:t>3</a:t>
                      </a:r>
                      <a:endParaRPr sz="8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Доля списаний ЛП без листа назначения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Кол-во списанных препаратов без листа назначения / кол-во списанных препаратов всего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0-1% (5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1-5% (3 балла)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Более 5% (0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Системные отчеты БА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Начало мониторинга с 01.10.2025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7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434343"/>
                          </a:solidFill>
                        </a:rPr>
                        <a:t>4</a:t>
                      </a:r>
                      <a:endParaRPr sz="8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Доля препаратов без движения на складе более 30 дней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Сумма позиций номенклатуры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с не изменившимся остатком за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расчетный период / Сумма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всех позиций номенклатуры на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начало отчетного периода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0% (5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0-5% (3 балла)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Более 5% (0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Системные отчеты БА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Начало мониторинга с 01.10.2025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5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b="1" u="none" strike="noStrike" cap="none">
                          <a:solidFill>
                            <a:srgbClr val="434343"/>
                          </a:solidFill>
                        </a:rPr>
                        <a:t>5</a:t>
                      </a:r>
                      <a:endParaRPr sz="800" b="1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Расчетный запас ЛП (дней) на складе 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не менее 14 и 30 дней</a:t>
                      </a:r>
                      <a:b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</a:b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не более 60 дней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Кол-во препаратов с запасом от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14 и 30 до 60 дней / кол-во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препаратов всего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0% (5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Более 0% (0 баллов)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Системные отчеты БА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800" u="none" strike="noStrike" cap="none">
                          <a:solidFill>
                            <a:srgbClr val="434343"/>
                          </a:solidFill>
                        </a:rPr>
                        <a:t>Начало мониторинга с 01.10.2025</a:t>
                      </a:r>
                      <a:endParaRPr sz="800" u="none" strike="noStrike" cap="none">
                        <a:solidFill>
                          <a:srgbClr val="434343"/>
                        </a:solidFill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65" name="Google Shape;765;p38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66" name="Google Shape;766;p38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ГРУППА ПОКАЗАТЕЛЕЙ БОЛЬНИЧНОЙ АПТЕКИ:</a:t>
            </a:r>
            <a:br>
              <a:rPr lang="ru" b="1">
                <a:solidFill>
                  <a:srgbClr val="434343"/>
                </a:solidFill>
              </a:rPr>
            </a:br>
            <a:r>
              <a:rPr lang="ru" b="1">
                <a:solidFill>
                  <a:srgbClr val="434343"/>
                </a:solidFill>
              </a:rPr>
              <a:t>НАЧАЛО МОНИТОРИНГА С 1 ОКТЯБРЯ 2025 Г.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767" name="Google Shape;767;p38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21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768" name="Google Shape;768;p38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"/>
          <p:cNvSpPr/>
          <p:nvPr/>
        </p:nvSpPr>
        <p:spPr>
          <a:xfrm>
            <a:off x="318350" y="2774053"/>
            <a:ext cx="2628300" cy="4458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Интеграция систем скорой помощи (СМП) и ЕМИАС (стационар)</a:t>
            </a:r>
            <a:endParaRPr sz="10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92" name="Google Shape;192;p20"/>
          <p:cNvSpPr/>
          <p:nvPr/>
        </p:nvSpPr>
        <p:spPr>
          <a:xfrm>
            <a:off x="3176775" y="2774053"/>
            <a:ext cx="2985900" cy="4458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Внедрение системы "Триаж" </a:t>
            </a:r>
            <a:br>
              <a:rPr lang="ru" sz="1000" b="1" i="0" u="none" strike="noStrike" cap="none">
                <a:solidFill>
                  <a:srgbClr val="434343"/>
                </a:solidFill>
              </a:rPr>
            </a:br>
            <a:r>
              <a:rPr lang="ru" sz="1000" b="1" i="0" u="none" strike="noStrike" cap="none">
                <a:solidFill>
                  <a:srgbClr val="434343"/>
                </a:solidFill>
              </a:rPr>
              <a:t>в 8 пилотных медицинских учреждениях</a:t>
            </a:r>
            <a:endParaRPr sz="10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93" name="Google Shape;193;p20"/>
          <p:cNvSpPr/>
          <p:nvPr/>
        </p:nvSpPr>
        <p:spPr>
          <a:xfrm>
            <a:off x="6392800" y="2774053"/>
            <a:ext cx="2396700" cy="4458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9E9E9E">
                <a:alpha val="4901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Разработка инструмента контроля - Чат-бот </a:t>
            </a:r>
            <a:endParaRPr sz="10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94" name="Google Shape;194;p20"/>
          <p:cNvSpPr/>
          <p:nvPr/>
        </p:nvSpPr>
        <p:spPr>
          <a:xfrm>
            <a:off x="318350" y="858325"/>
            <a:ext cx="8471100" cy="14571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450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5" name="Google Shape;195;p20"/>
          <p:cNvSpPr/>
          <p:nvPr/>
        </p:nvSpPr>
        <p:spPr>
          <a:xfrm>
            <a:off x="455700" y="925775"/>
            <a:ext cx="4116300" cy="3036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rgbClr val="434343"/>
                </a:solidFill>
              </a:rPr>
              <a:t>ПРОБЛЕМАТИКА:</a:t>
            </a:r>
            <a:endParaRPr sz="14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96" name="Google Shape;196;p20"/>
          <p:cNvSpPr txBox="1"/>
          <p:nvPr/>
        </p:nvSpPr>
        <p:spPr>
          <a:xfrm>
            <a:off x="455700" y="1282800"/>
            <a:ext cx="4116300" cy="9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9999" marR="0" lvl="0" indent="-1534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AutoNum type="arabicPeriod"/>
            </a:pPr>
            <a:r>
              <a:rPr lang="ru" sz="1000" i="0" u="none" strike="noStrike" cap="none">
                <a:solidFill>
                  <a:srgbClr val="434343"/>
                </a:solidFill>
              </a:rPr>
              <a:t>Ожидание в приемном отделении  более 2-х часов</a:t>
            </a:r>
            <a:endParaRPr sz="1000" i="0" u="none" strike="noStrike" cap="none">
              <a:solidFill>
                <a:srgbClr val="434343"/>
              </a:solidFill>
            </a:endParaRPr>
          </a:p>
          <a:p>
            <a:pPr marL="179999" marR="0" lvl="0" indent="-15349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000"/>
              <a:buAutoNum type="arabicPeriod"/>
            </a:pPr>
            <a:r>
              <a:rPr lang="ru" sz="1000" i="0" u="none" strike="noStrike" cap="none">
                <a:solidFill>
                  <a:srgbClr val="434343"/>
                </a:solidFill>
              </a:rPr>
              <a:t>Не разделены потоки по степени тяжести пациентов</a:t>
            </a:r>
            <a:endParaRPr sz="1000" i="0" u="none" strike="noStrike" cap="none">
              <a:solidFill>
                <a:srgbClr val="434343"/>
              </a:solidFill>
            </a:endParaRPr>
          </a:p>
          <a:p>
            <a:pPr marL="179999" marR="0" lvl="0" indent="-153499" algn="l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434343"/>
              </a:buClr>
              <a:buSzPts val="1000"/>
              <a:buAutoNum type="arabicPeriod"/>
            </a:pPr>
            <a:r>
              <a:rPr lang="ru" sz="1000" i="0" u="none" strike="noStrike" cap="none">
                <a:solidFill>
                  <a:srgbClr val="434343"/>
                </a:solidFill>
              </a:rPr>
              <a:t>Приемное отделение не уведомляется о поступлении пациента бригадой СМП</a:t>
            </a:r>
            <a:endParaRPr sz="10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197" name="Google Shape;197;p20"/>
          <p:cNvSpPr/>
          <p:nvPr/>
        </p:nvSpPr>
        <p:spPr>
          <a:xfrm>
            <a:off x="4711650" y="925775"/>
            <a:ext cx="39495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ЭФФЕКТ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198" name="Google Shape;198;p20"/>
          <p:cNvSpPr txBox="1"/>
          <p:nvPr/>
        </p:nvSpPr>
        <p:spPr>
          <a:xfrm>
            <a:off x="4866950" y="1282800"/>
            <a:ext cx="3613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000" i="0" u="none" strike="noStrike" cap="none">
                <a:solidFill>
                  <a:srgbClr val="434343"/>
                </a:solidFill>
              </a:rPr>
              <a:t>Сокращение времени </a:t>
            </a: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1000" i="0" u="none" strike="noStrike" cap="none">
                <a:solidFill>
                  <a:srgbClr val="434343"/>
                </a:solidFill>
              </a:rPr>
              <a:t>ожидания в приемном </a:t>
            </a: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1000" i="0" u="none" strike="noStrike" cap="none">
                <a:solidFill>
                  <a:srgbClr val="434343"/>
                </a:solidFill>
              </a:rPr>
              <a:t>отделении до 2 часов</a:t>
            </a:r>
            <a:endParaRPr sz="10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99" name="Google Shape;199;p20"/>
          <p:cNvSpPr/>
          <p:nvPr/>
        </p:nvSpPr>
        <p:spPr>
          <a:xfrm>
            <a:off x="318350" y="2398050"/>
            <a:ext cx="84711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МЕРОПРИЯТИЯ: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200" name="Google Shape;200;p20"/>
          <p:cNvSpPr txBox="1"/>
          <p:nvPr/>
        </p:nvSpPr>
        <p:spPr>
          <a:xfrm>
            <a:off x="314325" y="3262600"/>
            <a:ext cx="26973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9999" marR="0" lvl="0" indent="-15875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000"/>
              <a:buChar char="●"/>
            </a:pPr>
            <a:r>
              <a:rPr lang="ru" sz="1000" i="0" u="none" strike="noStrike" cap="none">
                <a:solidFill>
                  <a:srgbClr val="434343"/>
                </a:solidFill>
              </a:rPr>
              <a:t>Для возможности предварительного информирования приемного отделения и фиксации времени передачи пациента в приемное отделение</a:t>
            </a:r>
            <a:endParaRPr sz="10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201" name="Google Shape;201;p20"/>
          <p:cNvSpPr txBox="1"/>
          <p:nvPr/>
        </p:nvSpPr>
        <p:spPr>
          <a:xfrm>
            <a:off x="2992555" y="3262600"/>
            <a:ext cx="3336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69999" marR="0" lvl="0" indent="-1534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000"/>
              <a:buChar char="●"/>
            </a:pPr>
            <a:r>
              <a:rPr lang="ru" sz="1000" i="0" u="none" strike="noStrike" cap="none">
                <a:solidFill>
                  <a:srgbClr val="434343"/>
                </a:solidFill>
              </a:rPr>
              <a:t>Для оптимизации времени нахождения пациентов и разделения потоков в приемном отделении </a:t>
            </a:r>
            <a:endParaRPr sz="10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202" name="Google Shape;202;p20"/>
          <p:cNvSpPr txBox="1"/>
          <p:nvPr/>
        </p:nvSpPr>
        <p:spPr>
          <a:xfrm>
            <a:off x="6138051" y="3262600"/>
            <a:ext cx="27774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60000" marR="0" lvl="0" indent="-153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000"/>
              <a:buChar char="●"/>
            </a:pPr>
            <a:r>
              <a:rPr lang="ru" sz="1000" i="0" u="none" strike="noStrike" cap="none">
                <a:solidFill>
                  <a:srgbClr val="434343"/>
                </a:solidFill>
              </a:rPr>
              <a:t>Для заведующего отделением в целях мониторинга  нахождения пациента в приемном отделении </a:t>
            </a: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1000" i="0" u="none" strike="noStrike" cap="none">
                <a:solidFill>
                  <a:srgbClr val="434343"/>
                </a:solidFill>
              </a:rPr>
              <a:t>не более 120 мин</a:t>
            </a:r>
            <a:endParaRPr sz="1000" i="0" u="none" strike="noStrike" cap="none">
              <a:solidFill>
                <a:srgbClr val="434343"/>
              </a:solidFill>
            </a:endParaRPr>
          </a:p>
        </p:txBody>
      </p:sp>
      <p:cxnSp>
        <p:nvCxnSpPr>
          <p:cNvPr id="203" name="Google Shape;203;p20"/>
          <p:cNvCxnSpPr/>
          <p:nvPr/>
        </p:nvCxnSpPr>
        <p:spPr>
          <a:xfrm>
            <a:off x="3062061" y="3305424"/>
            <a:ext cx="0" cy="17664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04" name="Google Shape;204;p20"/>
          <p:cNvSpPr/>
          <p:nvPr/>
        </p:nvSpPr>
        <p:spPr>
          <a:xfrm>
            <a:off x="6613350" y="1352350"/>
            <a:ext cx="2048100" cy="738900"/>
          </a:xfrm>
          <a:prstGeom prst="roundRect">
            <a:avLst>
              <a:gd name="adj" fmla="val 11512"/>
            </a:avLst>
          </a:prstGeom>
          <a:solidFill>
            <a:srgbClr val="C9DAF8">
              <a:alpha val="29020"/>
            </a:srgbClr>
          </a:solidFill>
          <a:ln w="9525" cap="flat" cmpd="sng">
            <a:solidFill>
              <a:srgbClr val="6FA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900" b="1" i="1" u="none" strike="noStrike" cap="none">
                <a:solidFill>
                  <a:srgbClr val="434343"/>
                </a:solidFill>
              </a:rPr>
              <a:t>Из 4</a:t>
            </a:r>
            <a:r>
              <a:rPr lang="ru" sz="900" b="1" i="1">
                <a:solidFill>
                  <a:srgbClr val="434343"/>
                </a:solidFill>
              </a:rPr>
              <a:t>8</a:t>
            </a:r>
            <a:r>
              <a:rPr lang="ru" sz="900" b="1" i="1" u="none" strike="noStrike" cap="none">
                <a:solidFill>
                  <a:srgbClr val="434343"/>
                </a:solidFill>
              </a:rPr>
              <a:t> организаций в </a:t>
            </a:r>
            <a:r>
              <a:rPr lang="ru" sz="900" b="1" i="1">
                <a:solidFill>
                  <a:srgbClr val="434343"/>
                </a:solidFill>
              </a:rPr>
              <a:t>27</a:t>
            </a:r>
            <a:r>
              <a:rPr lang="ru" sz="900" b="1" i="1" u="none" strike="noStrike" cap="none">
                <a:solidFill>
                  <a:srgbClr val="434343"/>
                </a:solidFill>
              </a:rPr>
              <a:t> (</a:t>
            </a:r>
            <a:r>
              <a:rPr lang="ru" sz="900" b="1" i="1">
                <a:solidFill>
                  <a:srgbClr val="434343"/>
                </a:solidFill>
              </a:rPr>
              <a:t>56</a:t>
            </a:r>
            <a:r>
              <a:rPr lang="ru" sz="900" b="1" i="1" u="none" strike="noStrike" cap="none">
                <a:solidFill>
                  <a:srgbClr val="434343"/>
                </a:solidFill>
              </a:rPr>
              <a:t>%) наблюдается</a:t>
            </a:r>
            <a:r>
              <a:rPr lang="ru" sz="900" b="1" i="1">
                <a:solidFill>
                  <a:srgbClr val="434343"/>
                </a:solidFill>
              </a:rPr>
              <a:t> положительная динамика по сокращению кол-ва пациентов, ожидающих в приемном отделении</a:t>
            </a:r>
            <a:endParaRPr sz="900" b="1" i="1" u="none" strike="noStrike" cap="none">
              <a:solidFill>
                <a:srgbClr val="434343"/>
              </a:solidFill>
            </a:endParaRPr>
          </a:p>
        </p:txBody>
      </p:sp>
      <p:sp>
        <p:nvSpPr>
          <p:cNvPr id="205" name="Google Shape;205;p20"/>
          <p:cNvSpPr/>
          <p:nvPr/>
        </p:nvSpPr>
        <p:spPr>
          <a:xfrm>
            <a:off x="316075" y="4230099"/>
            <a:ext cx="2628300" cy="831000"/>
          </a:xfrm>
          <a:prstGeom prst="roundRect">
            <a:avLst>
              <a:gd name="adj" fmla="val 16667"/>
            </a:avLst>
          </a:prstGeom>
          <a:solidFill>
            <a:srgbClr val="C9DAF8">
              <a:alpha val="29020"/>
            </a:srgbClr>
          </a:solidFill>
          <a:ln w="9525" cap="flat" cmpd="sng">
            <a:solidFill>
              <a:srgbClr val="6FA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900" b="1" i="1" u="none" strike="noStrike" cap="none">
                <a:solidFill>
                  <a:srgbClr val="434343"/>
                </a:solidFill>
              </a:rPr>
              <a:t>На текущий момент сформировано ТЗ </a:t>
            </a:r>
            <a:r>
              <a:rPr lang="ru" sz="900" b="1" i="1">
                <a:solidFill>
                  <a:srgbClr val="434343"/>
                </a:solidFill>
              </a:rPr>
              <a:t>по выводу информации в приемном отделении о пребывании пациентов СМП</a:t>
            </a:r>
            <a:endParaRPr sz="1100" b="1" i="1" u="none" strike="noStrike" cap="none">
              <a:solidFill>
                <a:srgbClr val="434343"/>
              </a:solidFill>
            </a:endParaRPr>
          </a:p>
        </p:txBody>
      </p:sp>
      <p:sp>
        <p:nvSpPr>
          <p:cNvPr id="206" name="Google Shape;206;p20"/>
          <p:cNvSpPr/>
          <p:nvPr/>
        </p:nvSpPr>
        <p:spPr>
          <a:xfrm>
            <a:off x="3176775" y="4230109"/>
            <a:ext cx="2961300" cy="831000"/>
          </a:xfrm>
          <a:prstGeom prst="roundRect">
            <a:avLst>
              <a:gd name="adj" fmla="val 16667"/>
            </a:avLst>
          </a:prstGeom>
          <a:solidFill>
            <a:srgbClr val="C9DAF8">
              <a:alpha val="29020"/>
            </a:srgbClr>
          </a:solidFill>
          <a:ln w="9525" cap="flat" cmpd="sng">
            <a:solidFill>
              <a:srgbClr val="6FA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1" u="none" strike="noStrike" cap="none">
                <a:solidFill>
                  <a:srgbClr val="434343"/>
                </a:solidFill>
              </a:rPr>
              <a:t>На текущий момент успешно внедрено </a:t>
            </a:r>
            <a:br>
              <a:rPr lang="ru" sz="900" b="1" i="1" u="none" strike="noStrike" cap="none">
                <a:solidFill>
                  <a:srgbClr val="434343"/>
                </a:solidFill>
              </a:rPr>
            </a:br>
            <a:r>
              <a:rPr lang="ru" sz="900" b="1" i="1" u="none" strike="noStrike" cap="none">
                <a:solidFill>
                  <a:srgbClr val="434343"/>
                </a:solidFill>
              </a:rPr>
              <a:t>в 8 ЛПУ, что составляет 21% коечного фонда. </a:t>
            </a:r>
            <a:endParaRPr sz="1100" b="1" i="1" u="none" strike="noStrike" cap="none">
              <a:solidFill>
                <a:srgbClr val="434343"/>
              </a:solidFill>
            </a:endParaRPr>
          </a:p>
        </p:txBody>
      </p:sp>
      <p:sp>
        <p:nvSpPr>
          <p:cNvPr id="207" name="Google Shape;207;p20"/>
          <p:cNvSpPr/>
          <p:nvPr/>
        </p:nvSpPr>
        <p:spPr>
          <a:xfrm>
            <a:off x="6392800" y="4230109"/>
            <a:ext cx="2396700" cy="831000"/>
          </a:xfrm>
          <a:prstGeom prst="roundRect">
            <a:avLst>
              <a:gd name="adj" fmla="val 16667"/>
            </a:avLst>
          </a:prstGeom>
          <a:solidFill>
            <a:srgbClr val="C9DAF8">
              <a:alpha val="29020"/>
            </a:srgbClr>
          </a:solidFill>
          <a:ln w="9525" cap="flat" cmpd="sng">
            <a:solidFill>
              <a:srgbClr val="6FA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1">
                <a:solidFill>
                  <a:srgbClr val="434343"/>
                </a:solidFill>
              </a:rPr>
              <a:t>С июня 2025г. чат-бот успешно функционирует в 48 организациях</a:t>
            </a:r>
            <a:endParaRPr sz="1100" b="1" i="1" u="none" strike="noStrike" cap="none">
              <a:solidFill>
                <a:srgbClr val="434343"/>
              </a:solidFill>
            </a:endParaRPr>
          </a:p>
        </p:txBody>
      </p:sp>
      <p:cxnSp>
        <p:nvCxnSpPr>
          <p:cNvPr id="208" name="Google Shape;208;p20"/>
          <p:cNvCxnSpPr/>
          <p:nvPr/>
        </p:nvCxnSpPr>
        <p:spPr>
          <a:xfrm>
            <a:off x="6269644" y="3305424"/>
            <a:ext cx="0" cy="17664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09" name="Google Shape;209;p20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10" name="Google Shape;210;p20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rgbClr val="434343"/>
                </a:solidFill>
              </a:rPr>
              <a:t>ПРОЕКТ СТАЦИОНАР. ЭФФЕКТИВНОЕ </a:t>
            </a:r>
            <a:br>
              <a:rPr lang="ru" b="1">
                <a:solidFill>
                  <a:srgbClr val="434343"/>
                </a:solidFill>
              </a:rPr>
            </a:br>
            <a:r>
              <a:rPr lang="ru" b="1">
                <a:solidFill>
                  <a:srgbClr val="434343"/>
                </a:solidFill>
              </a:rPr>
              <a:t>ПРИЕМНОЕ ОТДЕЛЕНИЕ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211" name="Google Shape;211;p20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3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212" name="Google Shape;212;p20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1"/>
          <p:cNvSpPr/>
          <p:nvPr/>
        </p:nvSpPr>
        <p:spPr>
          <a:xfrm>
            <a:off x="0" y="923901"/>
            <a:ext cx="9144000" cy="3197100"/>
          </a:xfrm>
          <a:prstGeom prst="rect">
            <a:avLst/>
          </a:prstGeom>
          <a:solidFill>
            <a:srgbClr val="F3F3F3">
              <a:alpha val="70588"/>
            </a:srgbClr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18" name="Google Shape;218;p21"/>
          <p:cNvSpPr/>
          <p:nvPr/>
        </p:nvSpPr>
        <p:spPr>
          <a:xfrm>
            <a:off x="341044" y="3118486"/>
            <a:ext cx="4099500" cy="1158900"/>
          </a:xfrm>
          <a:prstGeom prst="roundRect">
            <a:avLst>
              <a:gd name="adj" fmla="val 10129"/>
            </a:avLst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49019"/>
              </a:schemeClr>
            </a:outerShdw>
          </a:effectLst>
        </p:spPr>
        <p:txBody>
          <a:bodyPr spcFirstLastPara="1" wrap="square" lIns="68575" tIns="0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9" name="Google Shape;219;p21"/>
          <p:cNvSpPr/>
          <p:nvPr/>
        </p:nvSpPr>
        <p:spPr>
          <a:xfrm>
            <a:off x="341043" y="1946101"/>
            <a:ext cx="4099500" cy="1086300"/>
          </a:xfrm>
          <a:prstGeom prst="roundRect">
            <a:avLst>
              <a:gd name="adj" fmla="val 10129"/>
            </a:avLst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49019"/>
              </a:schemeClr>
            </a:outerShdw>
          </a:effectLst>
        </p:spPr>
        <p:txBody>
          <a:bodyPr spcFirstLastPara="1" wrap="square" lIns="68575" tIns="0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0" name="Google Shape;220;p21"/>
          <p:cNvSpPr/>
          <p:nvPr/>
        </p:nvSpPr>
        <p:spPr>
          <a:xfrm>
            <a:off x="341044" y="771646"/>
            <a:ext cx="4099500" cy="1086300"/>
          </a:xfrm>
          <a:prstGeom prst="roundRect">
            <a:avLst>
              <a:gd name="adj" fmla="val 10129"/>
            </a:avLst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49019"/>
              </a:schemeClr>
            </a:outerShdw>
          </a:effectLst>
        </p:spPr>
        <p:txBody>
          <a:bodyPr spcFirstLastPara="1" wrap="square" lIns="68575" tIns="0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" name="Google Shape;221;p21"/>
          <p:cNvSpPr txBox="1"/>
          <p:nvPr/>
        </p:nvSpPr>
        <p:spPr>
          <a:xfrm>
            <a:off x="829200" y="945646"/>
            <a:ext cx="1981200" cy="7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1400"/>
              <a:buFont typeface="Arial"/>
              <a:buNone/>
            </a:pPr>
            <a:r>
              <a:rPr lang="ru" sz="1000" b="1" i="0" u="none" strike="noStrike" cap="none">
                <a:solidFill>
                  <a:srgbClr val="3C3C3C"/>
                </a:solidFill>
              </a:rPr>
              <a:t>Разделение плановой </a:t>
            </a:r>
            <a:br>
              <a:rPr lang="ru" sz="1000" b="1" i="0" u="none" strike="noStrike" cap="none">
                <a:solidFill>
                  <a:srgbClr val="3C3C3C"/>
                </a:solidFill>
              </a:rPr>
            </a:br>
            <a:r>
              <a:rPr lang="ru" sz="1000" b="1" i="0" u="none" strike="noStrike" cap="none">
                <a:solidFill>
                  <a:srgbClr val="3C3C3C"/>
                </a:solidFill>
              </a:rPr>
              <a:t>и экстренной госпитализации</a:t>
            </a:r>
            <a:endParaRPr sz="10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3C3C3C"/>
              </a:buClr>
              <a:buSzPts val="1200"/>
              <a:buFont typeface="Arial"/>
              <a:buNone/>
            </a:pPr>
            <a:r>
              <a:rPr lang="ru" sz="800" i="1" u="none" strike="noStrike" cap="none">
                <a:solidFill>
                  <a:srgbClr val="3C3C3C"/>
                </a:solidFill>
              </a:rPr>
              <a:t>Отдельные входы</a:t>
            </a:r>
            <a:endParaRPr sz="8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22" name="Google Shape;222;p21"/>
          <p:cNvSpPr txBox="1"/>
          <p:nvPr/>
        </p:nvSpPr>
        <p:spPr>
          <a:xfrm>
            <a:off x="829200" y="2144251"/>
            <a:ext cx="1943400" cy="6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1100"/>
              <a:buFont typeface="Arial"/>
              <a:buNone/>
            </a:pPr>
            <a:r>
              <a:rPr lang="ru" sz="1000" b="1" i="0" u="none" strike="noStrike" cap="none">
                <a:solidFill>
                  <a:srgbClr val="3C3C3C"/>
                </a:solidFill>
              </a:rPr>
              <a:t>Распределительный пост</a:t>
            </a:r>
            <a:endParaRPr sz="10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3C3C3C"/>
              </a:buClr>
              <a:buSzPts val="900"/>
              <a:buFont typeface="Arial"/>
              <a:buNone/>
            </a:pPr>
            <a:r>
              <a:rPr lang="ru" sz="800" i="1" u="none" strike="noStrike" cap="none">
                <a:solidFill>
                  <a:srgbClr val="3C3C3C"/>
                </a:solidFill>
              </a:rPr>
              <a:t>Определение состояния </a:t>
            </a:r>
            <a:br>
              <a:rPr lang="ru" sz="800" i="1" u="none" strike="noStrike" cap="none">
                <a:solidFill>
                  <a:srgbClr val="3C3C3C"/>
                </a:solidFill>
              </a:rPr>
            </a:br>
            <a:r>
              <a:rPr lang="ru" sz="800" i="1" u="none" strike="noStrike" cap="none">
                <a:solidFill>
                  <a:srgbClr val="3C3C3C"/>
                </a:solidFill>
              </a:rPr>
              <a:t>и маршрутизации</a:t>
            </a:r>
            <a:endParaRPr sz="8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23" name="Google Shape;223;p21"/>
          <p:cNvSpPr txBox="1"/>
          <p:nvPr/>
        </p:nvSpPr>
        <p:spPr>
          <a:xfrm>
            <a:off x="829200" y="3248986"/>
            <a:ext cx="1981200" cy="8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1100"/>
              <a:buFont typeface="Arial"/>
              <a:buNone/>
            </a:pPr>
            <a:r>
              <a:rPr lang="ru" sz="1000" b="1" i="0" u="none" strike="noStrike" cap="none">
                <a:solidFill>
                  <a:srgbClr val="3C3C3C"/>
                </a:solidFill>
              </a:rPr>
              <a:t>«Диагностическая палата»</a:t>
            </a:r>
            <a:endParaRPr sz="10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3C3C3C"/>
              </a:buClr>
              <a:buSzPts val="900"/>
              <a:buFont typeface="Arial"/>
              <a:buNone/>
            </a:pPr>
            <a:r>
              <a:rPr lang="ru" sz="800" i="1" u="none" strike="noStrike" cap="none">
                <a:solidFill>
                  <a:srgbClr val="3C3C3C"/>
                </a:solidFill>
              </a:rPr>
              <a:t>«Технологии к пациенту» - обследование </a:t>
            </a:r>
            <a:br>
              <a:rPr lang="ru" sz="800" i="1" u="none" strike="noStrike" cap="none">
                <a:solidFill>
                  <a:srgbClr val="3C3C3C"/>
                </a:solidFill>
              </a:rPr>
            </a:br>
            <a:r>
              <a:rPr lang="ru" sz="800" i="1" u="none" strike="noStrike" cap="none">
                <a:solidFill>
                  <a:srgbClr val="3C3C3C"/>
                </a:solidFill>
              </a:rPr>
              <a:t>и консультации </a:t>
            </a:r>
            <a:br>
              <a:rPr lang="ru" sz="800" i="1" u="none" strike="noStrike" cap="none">
                <a:solidFill>
                  <a:srgbClr val="3C3C3C"/>
                </a:solidFill>
              </a:rPr>
            </a:br>
            <a:r>
              <a:rPr lang="ru" sz="800" i="1" u="none" strike="noStrike" cap="none">
                <a:solidFill>
                  <a:srgbClr val="3C3C3C"/>
                </a:solidFill>
              </a:rPr>
              <a:t>без передвижения пациента</a:t>
            </a:r>
            <a:endParaRPr sz="8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24" name="Google Shape;224;p21"/>
          <p:cNvSpPr txBox="1"/>
          <p:nvPr/>
        </p:nvSpPr>
        <p:spPr>
          <a:xfrm>
            <a:off x="247287" y="2228101"/>
            <a:ext cx="7254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Arial"/>
              <a:buNone/>
            </a:pPr>
            <a:r>
              <a:rPr lang="ru" sz="3300" b="1" i="0" u="none" strike="noStrike" cap="none">
                <a:solidFill>
                  <a:srgbClr val="0B5394"/>
                </a:solidFill>
              </a:rPr>
              <a:t>2</a:t>
            </a:r>
            <a:endParaRPr sz="33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225" name="Google Shape;225;p21"/>
          <p:cNvSpPr txBox="1"/>
          <p:nvPr/>
        </p:nvSpPr>
        <p:spPr>
          <a:xfrm>
            <a:off x="319938" y="1038046"/>
            <a:ext cx="58020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Arial"/>
              <a:buNone/>
            </a:pPr>
            <a:r>
              <a:rPr lang="ru" sz="3300" b="1" i="0" u="none" strike="noStrike" cap="none">
                <a:solidFill>
                  <a:srgbClr val="0B5394"/>
                </a:solidFill>
              </a:rPr>
              <a:t>1</a:t>
            </a:r>
            <a:endParaRPr sz="1100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226" name="Google Shape;226;p21"/>
          <p:cNvSpPr txBox="1"/>
          <p:nvPr/>
        </p:nvSpPr>
        <p:spPr>
          <a:xfrm>
            <a:off x="375002" y="3498886"/>
            <a:ext cx="4701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Arial"/>
              <a:buNone/>
            </a:pPr>
            <a:r>
              <a:rPr lang="ru" sz="3300" b="1" i="0" u="none" strike="noStrike" cap="none">
                <a:solidFill>
                  <a:srgbClr val="0B5394"/>
                </a:solidFill>
              </a:rPr>
              <a:t>3</a:t>
            </a:r>
            <a:endParaRPr sz="3300" b="1" i="0" u="none" strike="noStrike" cap="none">
              <a:solidFill>
                <a:srgbClr val="0B5394"/>
              </a:solidFill>
            </a:endParaRPr>
          </a:p>
        </p:txBody>
      </p:sp>
      <p:cxnSp>
        <p:nvCxnSpPr>
          <p:cNvPr id="227" name="Google Shape;227;p21"/>
          <p:cNvCxnSpPr/>
          <p:nvPr/>
        </p:nvCxnSpPr>
        <p:spPr>
          <a:xfrm>
            <a:off x="875923" y="1434098"/>
            <a:ext cx="1681200" cy="0"/>
          </a:xfrm>
          <a:prstGeom prst="straightConnector1">
            <a:avLst/>
          </a:prstGeom>
          <a:noFill/>
          <a:ln w="158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8" name="Google Shape;228;p21"/>
          <p:cNvCxnSpPr/>
          <p:nvPr/>
        </p:nvCxnSpPr>
        <p:spPr>
          <a:xfrm>
            <a:off x="899447" y="3488507"/>
            <a:ext cx="1605000" cy="0"/>
          </a:xfrm>
          <a:prstGeom prst="straightConnector1">
            <a:avLst/>
          </a:prstGeom>
          <a:noFill/>
          <a:ln w="158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9" name="Google Shape;229;p21"/>
          <p:cNvSpPr/>
          <p:nvPr/>
        </p:nvSpPr>
        <p:spPr>
          <a:xfrm>
            <a:off x="4692476" y="3118486"/>
            <a:ext cx="4099500" cy="1158900"/>
          </a:xfrm>
          <a:prstGeom prst="roundRect">
            <a:avLst>
              <a:gd name="adj" fmla="val 10129"/>
            </a:avLst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49019"/>
              </a:schemeClr>
            </a:outerShdw>
          </a:effectLst>
        </p:spPr>
        <p:txBody>
          <a:bodyPr spcFirstLastPara="1" wrap="square" lIns="68575" tIns="0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0" name="Google Shape;230;p21"/>
          <p:cNvSpPr/>
          <p:nvPr/>
        </p:nvSpPr>
        <p:spPr>
          <a:xfrm>
            <a:off x="4692476" y="1946101"/>
            <a:ext cx="4099500" cy="1086300"/>
          </a:xfrm>
          <a:prstGeom prst="roundRect">
            <a:avLst>
              <a:gd name="adj" fmla="val 10129"/>
            </a:avLst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49019"/>
              </a:schemeClr>
            </a:outerShdw>
          </a:effectLst>
        </p:spPr>
        <p:txBody>
          <a:bodyPr spcFirstLastPara="1" wrap="square" lIns="68575" tIns="0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1" name="Google Shape;231;p21"/>
          <p:cNvSpPr/>
          <p:nvPr/>
        </p:nvSpPr>
        <p:spPr>
          <a:xfrm>
            <a:off x="4692476" y="771646"/>
            <a:ext cx="4099500" cy="1086300"/>
          </a:xfrm>
          <a:prstGeom prst="roundRect">
            <a:avLst>
              <a:gd name="adj" fmla="val 10129"/>
            </a:avLst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chemeClr val="accent3">
                <a:alpha val="49019"/>
              </a:schemeClr>
            </a:outerShdw>
          </a:effectLst>
        </p:spPr>
        <p:txBody>
          <a:bodyPr spcFirstLastPara="1" wrap="square" lIns="68575" tIns="0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2" name="Google Shape;232;p21"/>
          <p:cNvSpPr txBox="1"/>
          <p:nvPr/>
        </p:nvSpPr>
        <p:spPr>
          <a:xfrm>
            <a:off x="5197050" y="3273136"/>
            <a:ext cx="2269200" cy="8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1100"/>
              <a:buFont typeface="Arial"/>
              <a:buNone/>
            </a:pPr>
            <a:r>
              <a:rPr lang="ru" sz="1000" b="1" i="0" u="none" strike="noStrike" cap="none">
                <a:solidFill>
                  <a:srgbClr val="3C3C3C"/>
                </a:solidFill>
              </a:rPr>
              <a:t>Противошоковая палата</a:t>
            </a:r>
            <a:endParaRPr sz="8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3C3C3C"/>
              </a:buClr>
              <a:buSzPts val="900"/>
              <a:buFont typeface="Arial"/>
              <a:buNone/>
            </a:pPr>
            <a:r>
              <a:rPr lang="ru" sz="800" i="1" u="none" strike="noStrike" cap="none">
                <a:solidFill>
                  <a:srgbClr val="3C3C3C"/>
                </a:solidFill>
              </a:rPr>
              <a:t>Оказание экстренной </a:t>
            </a:r>
            <a:br>
              <a:rPr lang="ru" sz="800" i="1" u="none" strike="noStrike" cap="none">
                <a:solidFill>
                  <a:srgbClr val="3C3C3C"/>
                </a:solidFill>
              </a:rPr>
            </a:br>
            <a:r>
              <a:rPr lang="ru" sz="800" i="1" u="none" strike="noStrike" cap="none">
                <a:solidFill>
                  <a:srgbClr val="3C3C3C"/>
                </a:solidFill>
              </a:rPr>
              <a:t>медицинской помощи </a:t>
            </a:r>
            <a:br>
              <a:rPr lang="ru" sz="800" i="1" u="none" strike="noStrike" cap="none">
                <a:solidFill>
                  <a:srgbClr val="3C3C3C"/>
                </a:solidFill>
              </a:rPr>
            </a:br>
            <a:r>
              <a:rPr lang="ru" sz="800" i="1" u="none" strike="noStrike" cap="none">
                <a:solidFill>
                  <a:srgbClr val="3C3C3C"/>
                </a:solidFill>
              </a:rPr>
              <a:t>и стабилизация состояния </a:t>
            </a:r>
            <a:br>
              <a:rPr lang="ru" sz="800" i="1" u="none" strike="noStrike" cap="none">
                <a:solidFill>
                  <a:srgbClr val="3C3C3C"/>
                </a:solidFill>
              </a:rPr>
            </a:br>
            <a:r>
              <a:rPr lang="ru" sz="800" i="1" u="none" strike="noStrike" cap="none">
                <a:solidFill>
                  <a:srgbClr val="3C3C3C"/>
                </a:solidFill>
              </a:rPr>
              <a:t>в рамках приемного отделения</a:t>
            </a:r>
            <a:endParaRPr sz="8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33" name="Google Shape;233;p21"/>
          <p:cNvSpPr txBox="1"/>
          <p:nvPr/>
        </p:nvSpPr>
        <p:spPr>
          <a:xfrm>
            <a:off x="5196950" y="954646"/>
            <a:ext cx="22881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ct val="126289"/>
              <a:buFont typeface="Arial"/>
              <a:buNone/>
            </a:pPr>
            <a:r>
              <a:rPr lang="ru" sz="1100" b="1" i="0" u="none" strike="noStrike" cap="none">
                <a:solidFill>
                  <a:srgbClr val="3C3C3C"/>
                </a:solidFill>
              </a:rPr>
              <a:t>Зона комфортного </a:t>
            </a:r>
            <a:br>
              <a:rPr lang="ru" sz="1100" b="1" i="0" u="none" strike="noStrike" cap="none">
                <a:solidFill>
                  <a:srgbClr val="3C3C3C"/>
                </a:solidFill>
              </a:rPr>
            </a:br>
            <a:r>
              <a:rPr lang="ru" sz="1100" b="1" i="0" u="none" strike="noStrike" cap="none">
                <a:solidFill>
                  <a:srgbClr val="3C3C3C"/>
                </a:solidFill>
              </a:rPr>
              <a:t>ожидания</a:t>
            </a:r>
            <a:endParaRPr sz="11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3C3C3C"/>
              </a:buClr>
              <a:buSzPct val="142162"/>
              <a:buFont typeface="Arial"/>
              <a:buNone/>
            </a:pPr>
            <a:r>
              <a:rPr lang="ru" sz="800" i="1" u="none" strike="noStrike" cap="none">
                <a:solidFill>
                  <a:srgbClr val="3C3C3C"/>
                </a:solidFill>
              </a:rPr>
              <a:t>Для пациентов </a:t>
            </a:r>
            <a:br>
              <a:rPr lang="ru" sz="800" i="1" u="none" strike="noStrike" cap="none">
                <a:solidFill>
                  <a:srgbClr val="3C3C3C"/>
                </a:solidFill>
              </a:rPr>
            </a:br>
            <a:r>
              <a:rPr lang="ru" sz="800" i="1" u="none" strike="noStrike" cap="none">
                <a:solidFill>
                  <a:srgbClr val="3C3C3C"/>
                </a:solidFill>
              </a:rPr>
              <a:t>в удовлетворительном </a:t>
            </a:r>
            <a:br>
              <a:rPr lang="ru" sz="800" i="1" u="none" strike="noStrike" cap="none">
                <a:solidFill>
                  <a:srgbClr val="3C3C3C"/>
                </a:solidFill>
              </a:rPr>
            </a:br>
            <a:r>
              <a:rPr lang="ru" sz="800" i="1" u="none" strike="noStrike" cap="none">
                <a:solidFill>
                  <a:srgbClr val="3C3C3C"/>
                </a:solidFill>
              </a:rPr>
              <a:t>состоянии</a:t>
            </a:r>
            <a:endParaRPr sz="8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34" name="Google Shape;234;p21"/>
          <p:cNvSpPr txBox="1"/>
          <p:nvPr/>
        </p:nvSpPr>
        <p:spPr>
          <a:xfrm>
            <a:off x="5197050" y="2120101"/>
            <a:ext cx="2084100" cy="7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1100"/>
              <a:buFont typeface="Arial"/>
              <a:buNone/>
            </a:pPr>
            <a:r>
              <a:rPr lang="ru" sz="1000" b="1" i="0" u="none" strike="noStrike" cap="none">
                <a:solidFill>
                  <a:srgbClr val="3C3C3C"/>
                </a:solidFill>
              </a:rPr>
              <a:t>Напольная и настенная навигации </a:t>
            </a:r>
            <a:endParaRPr sz="10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3C3C3C"/>
              </a:buClr>
              <a:buSzPts val="900"/>
              <a:buFont typeface="Arial"/>
              <a:buNone/>
            </a:pPr>
            <a:r>
              <a:rPr lang="ru" sz="800" i="1" u="none" strike="noStrike" cap="none">
                <a:solidFill>
                  <a:srgbClr val="3C3C3C"/>
                </a:solidFill>
              </a:rPr>
              <a:t>Цветовые линии на полу, перечень кабинетов на стене</a:t>
            </a:r>
            <a:endParaRPr sz="8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35" name="Google Shape;235;p21"/>
          <p:cNvSpPr txBox="1"/>
          <p:nvPr/>
        </p:nvSpPr>
        <p:spPr>
          <a:xfrm>
            <a:off x="4621579" y="2228101"/>
            <a:ext cx="725400" cy="5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Arial"/>
              <a:buNone/>
            </a:pPr>
            <a:r>
              <a:rPr lang="ru" sz="3300" b="1" i="0" u="none" strike="noStrike" cap="none">
                <a:solidFill>
                  <a:srgbClr val="0B5394"/>
                </a:solidFill>
              </a:rPr>
              <a:t>5</a:t>
            </a:r>
            <a:endParaRPr sz="33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236" name="Google Shape;236;p21"/>
          <p:cNvSpPr txBox="1"/>
          <p:nvPr/>
        </p:nvSpPr>
        <p:spPr>
          <a:xfrm>
            <a:off x="4744580" y="1038046"/>
            <a:ext cx="47940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Arial"/>
              <a:buNone/>
            </a:pPr>
            <a:r>
              <a:rPr lang="ru" sz="3300" b="1" i="0" u="none" strike="noStrike" cap="none">
                <a:solidFill>
                  <a:srgbClr val="0B5394"/>
                </a:solidFill>
              </a:rPr>
              <a:t>4</a:t>
            </a:r>
            <a:endParaRPr sz="33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237" name="Google Shape;237;p21"/>
          <p:cNvSpPr txBox="1"/>
          <p:nvPr/>
        </p:nvSpPr>
        <p:spPr>
          <a:xfrm>
            <a:off x="4749293" y="3498886"/>
            <a:ext cx="470100" cy="3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Arial"/>
              <a:buNone/>
            </a:pPr>
            <a:r>
              <a:rPr lang="ru" sz="3300" b="1" i="0" u="none" strike="noStrike" cap="none">
                <a:solidFill>
                  <a:srgbClr val="0B5394"/>
                </a:solidFill>
              </a:rPr>
              <a:t>6</a:t>
            </a:r>
            <a:endParaRPr sz="3300" b="1" i="0" u="none" strike="noStrike" cap="none">
              <a:solidFill>
                <a:srgbClr val="0B5394"/>
              </a:solidFill>
            </a:endParaRPr>
          </a:p>
        </p:txBody>
      </p:sp>
      <p:cxnSp>
        <p:nvCxnSpPr>
          <p:cNvPr id="238" name="Google Shape;238;p21"/>
          <p:cNvCxnSpPr/>
          <p:nvPr/>
        </p:nvCxnSpPr>
        <p:spPr>
          <a:xfrm>
            <a:off x="5261640" y="3498071"/>
            <a:ext cx="2000100" cy="0"/>
          </a:xfrm>
          <a:prstGeom prst="straightConnector1">
            <a:avLst/>
          </a:prstGeom>
          <a:noFill/>
          <a:ln w="158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9" name="Google Shape;239;p21"/>
          <p:cNvCxnSpPr/>
          <p:nvPr/>
        </p:nvCxnSpPr>
        <p:spPr>
          <a:xfrm>
            <a:off x="5269190" y="1256502"/>
            <a:ext cx="1939800" cy="0"/>
          </a:xfrm>
          <a:prstGeom prst="straightConnector1">
            <a:avLst/>
          </a:prstGeom>
          <a:noFill/>
          <a:ln w="158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0" name="Google Shape;240;p21"/>
          <p:cNvCxnSpPr/>
          <p:nvPr/>
        </p:nvCxnSpPr>
        <p:spPr>
          <a:xfrm>
            <a:off x="5261640" y="2489251"/>
            <a:ext cx="1868400" cy="0"/>
          </a:xfrm>
          <a:prstGeom prst="straightConnector1">
            <a:avLst/>
          </a:prstGeom>
          <a:noFill/>
          <a:ln w="158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41" name="Google Shape;241;p21"/>
          <p:cNvPicPr preferRelativeResize="0"/>
          <p:nvPr/>
        </p:nvPicPr>
        <p:blipFill rotWithShape="1">
          <a:blip r:embed="rId3">
            <a:alphaModFix/>
          </a:blip>
          <a:srcRect l="8640" r="15029"/>
          <a:stretch/>
        </p:blipFill>
        <p:spPr>
          <a:xfrm>
            <a:off x="2986388" y="3223551"/>
            <a:ext cx="1356600" cy="94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2" name="Google Shape;242;p21"/>
          <p:cNvPicPr preferRelativeResize="0"/>
          <p:nvPr/>
        </p:nvPicPr>
        <p:blipFill rotWithShape="1">
          <a:blip r:embed="rId4">
            <a:alphaModFix/>
          </a:blip>
          <a:srcRect t="8116" b="8108"/>
          <a:stretch/>
        </p:blipFill>
        <p:spPr>
          <a:xfrm>
            <a:off x="7340013" y="2014866"/>
            <a:ext cx="1357200" cy="94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243" name="Google Shape;243;p21"/>
          <p:cNvCxnSpPr/>
          <p:nvPr/>
        </p:nvCxnSpPr>
        <p:spPr>
          <a:xfrm>
            <a:off x="899447" y="2391500"/>
            <a:ext cx="1681200" cy="0"/>
          </a:xfrm>
          <a:prstGeom prst="straightConnector1">
            <a:avLst/>
          </a:prstGeom>
          <a:noFill/>
          <a:ln w="158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44" name="Google Shape;244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86400" y="840034"/>
            <a:ext cx="637800" cy="9495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5" name="Google Shape;245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84750" y="840025"/>
            <a:ext cx="637800" cy="9495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6" name="Google Shape;246;p21"/>
          <p:cNvPicPr preferRelativeResize="0"/>
          <p:nvPr/>
        </p:nvPicPr>
        <p:blipFill rotWithShape="1">
          <a:blip r:embed="rId7">
            <a:alphaModFix/>
          </a:blip>
          <a:srcRect l="8596" r="9915"/>
          <a:stretch/>
        </p:blipFill>
        <p:spPr>
          <a:xfrm>
            <a:off x="2986400" y="2014866"/>
            <a:ext cx="1356600" cy="94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7" name="Google Shape;247;p2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40013" y="3223551"/>
            <a:ext cx="1357200" cy="94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8" name="Google Shape;248;p21" descr="C:\Users\user\Desktop\photo_2024-06-11_09-15-52.jp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340013" y="840411"/>
            <a:ext cx="1357200" cy="948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49" name="Google Shape;249;p21"/>
          <p:cNvSpPr/>
          <p:nvPr/>
        </p:nvSpPr>
        <p:spPr>
          <a:xfrm>
            <a:off x="341625" y="4363450"/>
            <a:ext cx="2749800" cy="738300"/>
          </a:xfrm>
          <a:prstGeom prst="roundRect">
            <a:avLst>
              <a:gd name="adj" fmla="val 16667"/>
            </a:avLst>
          </a:prstGeom>
          <a:solidFill>
            <a:srgbClr val="C9DAF8">
              <a:alpha val="29019"/>
            </a:srgbClr>
          </a:solidFill>
          <a:ln w="9525" cap="flat" cmpd="sng">
            <a:solidFill>
              <a:srgbClr val="6FA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900" b="1" i="0" u="none" strike="noStrike" cap="none">
                <a:solidFill>
                  <a:srgbClr val="3C3C3C"/>
                </a:solidFill>
              </a:rPr>
              <a:t>Объезжаем медицинские учреждения с целью анализа возможности внедрения ТРИАЖ и мониторинга действующей системы </a:t>
            </a:r>
            <a:endParaRPr sz="9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250" name="Google Shape;250;p21"/>
          <p:cNvSpPr/>
          <p:nvPr/>
        </p:nvSpPr>
        <p:spPr>
          <a:xfrm>
            <a:off x="3221675" y="4363450"/>
            <a:ext cx="5541300" cy="720300"/>
          </a:xfrm>
          <a:prstGeom prst="roundRect">
            <a:avLst>
              <a:gd name="adj" fmla="val 16667"/>
            </a:avLst>
          </a:prstGeom>
          <a:solidFill>
            <a:srgbClr val="C9DAF8">
              <a:alpha val="29019"/>
            </a:srgbClr>
          </a:solidFill>
          <a:ln w="9525" cap="flat" cmpd="sng">
            <a:solidFill>
              <a:srgbClr val="6FA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900" b="1" i="0" u="none" strike="noStrike" cap="none">
                <a:solidFill>
                  <a:srgbClr val="3C3C3C"/>
                </a:solidFill>
              </a:rPr>
              <a:t>ТРИАЖ внедрен на высоком уровне в 8 ЛПУ: </a:t>
            </a:r>
            <a:r>
              <a:rPr lang="ru" sz="900" i="0" u="none" strike="noStrike" cap="none">
                <a:solidFill>
                  <a:srgbClr val="3B3B3B"/>
                </a:solidFill>
              </a:rPr>
              <a:t>Подольская ОКБ, Одинцовская Б, Долгопрудненская Б, Ногинская Б, Жуковская ОКБ, Красногорская Б, </a:t>
            </a:r>
            <a:br>
              <a:rPr lang="ru" sz="900" i="0" u="none" strike="noStrike" cap="none">
                <a:solidFill>
                  <a:srgbClr val="3B3B3B"/>
                </a:solidFill>
              </a:rPr>
            </a:br>
            <a:r>
              <a:rPr lang="ru" sz="900" i="0" u="none" strike="noStrike" cap="none">
                <a:solidFill>
                  <a:srgbClr val="3B3B3B"/>
                </a:solidFill>
              </a:rPr>
              <a:t>Мытищинская ОКБ, ДКЦ им. Л.М. Рошаля</a:t>
            </a:r>
            <a:endParaRPr sz="900" i="0" u="none" strike="noStrike" cap="none">
              <a:solidFill>
                <a:srgbClr val="3B3B3B"/>
              </a:solidFill>
            </a:endParaRPr>
          </a:p>
        </p:txBody>
      </p:sp>
      <p:sp>
        <p:nvSpPr>
          <p:cNvPr id="251" name="Google Shape;251;p21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52" name="Google Shape;252;p21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" b="1">
                <a:solidFill>
                  <a:srgbClr val="434343"/>
                </a:solidFill>
              </a:rPr>
              <a:t>ПРОЕКТ СТАЦИОНАР. БЛОК ЭФФЕКТИВНОЕ </a:t>
            </a:r>
            <a:br>
              <a:rPr lang="ru" b="1">
                <a:solidFill>
                  <a:srgbClr val="434343"/>
                </a:solidFill>
              </a:rPr>
            </a:br>
            <a:r>
              <a:rPr lang="ru" b="1">
                <a:solidFill>
                  <a:srgbClr val="434343"/>
                </a:solidFill>
              </a:rPr>
              <a:t>ПРИЕМНОЕ ОТДЕЛЕНИЕ. ТРИАЖ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253" name="Google Shape;253;p21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4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254" name="Google Shape;254;p21" title="Лого-утка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2"/>
          <p:cNvSpPr/>
          <p:nvPr/>
        </p:nvSpPr>
        <p:spPr>
          <a:xfrm>
            <a:off x="318350" y="934525"/>
            <a:ext cx="8527200" cy="18138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3725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0" name="Google Shape;260;p22"/>
          <p:cNvSpPr/>
          <p:nvPr/>
        </p:nvSpPr>
        <p:spPr>
          <a:xfrm>
            <a:off x="455700" y="1001975"/>
            <a:ext cx="4612800" cy="3036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rgbClr val="434343"/>
                </a:solidFill>
              </a:rPr>
              <a:t>ПРОБЛЕМАТИКА:</a:t>
            </a:r>
            <a:endParaRPr sz="14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261" name="Google Shape;261;p22"/>
          <p:cNvSpPr txBox="1"/>
          <p:nvPr/>
        </p:nvSpPr>
        <p:spPr>
          <a:xfrm>
            <a:off x="531950" y="1389053"/>
            <a:ext cx="44397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9999" marR="0" lvl="0" indent="-1534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AutoNum type="arabicPeriod"/>
            </a:pPr>
            <a:r>
              <a:rPr lang="ru" sz="1000" i="0" u="none" strike="noStrike" cap="none">
                <a:solidFill>
                  <a:srgbClr val="434343"/>
                </a:solidFill>
              </a:rPr>
              <a:t>Неэффективная работа койки</a:t>
            </a:r>
            <a:endParaRPr sz="1000" i="0" u="none" strike="noStrike" cap="none">
              <a:solidFill>
                <a:srgbClr val="434343"/>
              </a:solidFill>
            </a:endParaRPr>
          </a:p>
          <a:p>
            <a:pPr marL="179999" marR="0" lvl="0" indent="-15349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434343"/>
              </a:buClr>
              <a:buSzPts val="1000"/>
              <a:buAutoNum type="arabicPeriod"/>
            </a:pPr>
            <a:r>
              <a:rPr lang="ru" sz="1000" i="0" u="none" strike="noStrike" cap="none">
                <a:solidFill>
                  <a:srgbClr val="434343"/>
                </a:solidFill>
              </a:rPr>
              <a:t>Неэффективная работа операционных столов</a:t>
            </a:r>
            <a:r>
              <a:rPr lang="ru" sz="1000" i="1" u="none" strike="noStrike" cap="none">
                <a:solidFill>
                  <a:srgbClr val="434343"/>
                </a:solidFill>
              </a:rPr>
              <a:t> (непрофильные госпитализации в хирургические отделения)</a:t>
            </a:r>
            <a:endParaRPr sz="1000" i="1" u="none" strike="noStrike" cap="none">
              <a:solidFill>
                <a:srgbClr val="434343"/>
              </a:solidFill>
            </a:endParaRPr>
          </a:p>
          <a:p>
            <a:pPr marL="179999" marR="0" lvl="0" indent="-153499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34343"/>
              </a:buClr>
              <a:buSzPts val="1000"/>
              <a:buAutoNum type="arabicPeriod"/>
            </a:pPr>
            <a:r>
              <a:rPr lang="ru" sz="1000" i="0" u="none" strike="noStrike" cap="none">
                <a:solidFill>
                  <a:srgbClr val="434343"/>
                </a:solidFill>
              </a:rPr>
              <a:t>Излишний коечный фонд по ОМС </a:t>
            </a: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1000" i="0" u="none" strike="noStrike" cap="none">
                <a:solidFill>
                  <a:srgbClr val="434343"/>
                </a:solidFill>
              </a:rPr>
              <a:t>под выделенные объемы расчетно составляет 3 070</a:t>
            </a: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1000" i="1" u="none" strike="noStrike" cap="none">
                <a:solidFill>
                  <a:srgbClr val="434343"/>
                </a:solidFill>
              </a:rPr>
              <a:t>(всего 29 896 (из них реанимационных  1153), потребность 25 673)</a:t>
            </a:r>
            <a:endParaRPr sz="1000" i="1" u="none" strike="noStrike" cap="none">
              <a:solidFill>
                <a:srgbClr val="434343"/>
              </a:solidFill>
            </a:endParaRPr>
          </a:p>
        </p:txBody>
      </p:sp>
      <p:sp>
        <p:nvSpPr>
          <p:cNvPr id="262" name="Google Shape;262;p22"/>
          <p:cNvSpPr/>
          <p:nvPr/>
        </p:nvSpPr>
        <p:spPr>
          <a:xfrm>
            <a:off x="5243703" y="1001975"/>
            <a:ext cx="34674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ЭФФЕКТ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263" name="Google Shape;263;p22"/>
          <p:cNvSpPr txBox="1"/>
          <p:nvPr/>
        </p:nvSpPr>
        <p:spPr>
          <a:xfrm>
            <a:off x="5245050" y="1542953"/>
            <a:ext cx="33624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2800" marR="0" lvl="0" indent="-1410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B5394"/>
              </a:buClr>
              <a:buSzPts val="1000"/>
              <a:buChar char="●"/>
            </a:pPr>
            <a:r>
              <a:rPr lang="ru" sz="1000" i="0" u="none" strike="noStrike" cap="none">
                <a:solidFill>
                  <a:srgbClr val="434343"/>
                </a:solidFill>
              </a:rPr>
              <a:t>Эффективная работа коечного фонда 330 дней при средней длительности 6,0</a:t>
            </a:r>
            <a:br>
              <a:rPr lang="ru" sz="1000">
                <a:solidFill>
                  <a:srgbClr val="434343"/>
                </a:solidFill>
              </a:rPr>
            </a:br>
            <a:br>
              <a:rPr lang="ru" sz="1000">
                <a:solidFill>
                  <a:srgbClr val="434343"/>
                </a:solidFill>
              </a:rPr>
            </a:br>
            <a:r>
              <a:rPr lang="ru" sz="1000" i="0" u="none" strike="noStrike" cap="none">
                <a:solidFill>
                  <a:srgbClr val="434343"/>
                </a:solidFill>
              </a:rPr>
              <a:t>Хирургическая активность не менее 65%</a:t>
            </a:r>
            <a:endParaRPr sz="10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264" name="Google Shape;264;p22"/>
          <p:cNvSpPr/>
          <p:nvPr/>
        </p:nvSpPr>
        <p:spPr>
          <a:xfrm>
            <a:off x="318350" y="2887812"/>
            <a:ext cx="85272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МЕРОПРИЯТИЯ: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265" name="Google Shape;265;p22"/>
          <p:cNvSpPr txBox="1"/>
          <p:nvPr/>
        </p:nvSpPr>
        <p:spPr>
          <a:xfrm>
            <a:off x="266403" y="3239225"/>
            <a:ext cx="3846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7598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900"/>
            </a:pPr>
            <a:r>
              <a:rPr lang="ru" sz="900" i="0" u="none" strike="noStrike" cap="none" dirty="0">
                <a:solidFill>
                  <a:srgbClr val="434343"/>
                </a:solidFill>
              </a:rPr>
              <a:t>Разработали и начали мониторинг индивидуальных показателей работы койки в разрезе профилей медицинских организаций</a:t>
            </a:r>
            <a:endParaRPr sz="900" i="0" u="none" strike="noStrike" cap="none" dirty="0">
              <a:solidFill>
                <a:srgbClr val="434343"/>
              </a:solidFill>
            </a:endParaRPr>
          </a:p>
        </p:txBody>
      </p:sp>
      <p:sp>
        <p:nvSpPr>
          <p:cNvPr id="266" name="Google Shape;266;p22"/>
          <p:cNvSpPr txBox="1"/>
          <p:nvPr/>
        </p:nvSpPr>
        <p:spPr>
          <a:xfrm>
            <a:off x="4296925" y="3239075"/>
            <a:ext cx="45012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      Оптимизация коечного фонда по ОМС</a:t>
            </a:r>
            <a:br>
              <a:rPr lang="ru" sz="900" b="1" i="0" u="none" strike="noStrike" cap="none">
                <a:solidFill>
                  <a:srgbClr val="434343"/>
                </a:solidFill>
              </a:rPr>
            </a:br>
            <a:endParaRPr sz="900" i="0" u="none" strike="noStrike" cap="none" dirty="0">
              <a:solidFill>
                <a:srgbClr val="434343"/>
              </a:solidFill>
            </a:endParaRPr>
          </a:p>
          <a:p>
            <a:pPr marL="360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i="1" u="none" strike="noStrike" cap="none" dirty="0">
              <a:solidFill>
                <a:srgbClr val="434343"/>
              </a:solidFill>
              <a:highlight>
                <a:schemeClr val="lt1"/>
              </a:highlight>
            </a:endParaRPr>
          </a:p>
        </p:txBody>
      </p:sp>
      <p:cxnSp>
        <p:nvCxnSpPr>
          <p:cNvPr id="267" name="Google Shape;267;p22"/>
          <p:cNvCxnSpPr/>
          <p:nvPr/>
        </p:nvCxnSpPr>
        <p:spPr>
          <a:xfrm>
            <a:off x="4260813" y="3384888"/>
            <a:ext cx="0" cy="17586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68" name="Google Shape;268;p22"/>
          <p:cNvSpPr/>
          <p:nvPr/>
        </p:nvSpPr>
        <p:spPr>
          <a:xfrm>
            <a:off x="318350" y="3839525"/>
            <a:ext cx="3732000" cy="1169400"/>
          </a:xfrm>
          <a:prstGeom prst="roundRect">
            <a:avLst>
              <a:gd name="adj" fmla="val 134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00" b="0" i="1" u="none" strike="noStrike" cap="none">
              <a:solidFill>
                <a:srgbClr val="2F5496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69" name="Google Shape;269;p22"/>
          <p:cNvSpPr/>
          <p:nvPr/>
        </p:nvSpPr>
        <p:spPr>
          <a:xfrm>
            <a:off x="4296925" y="3571275"/>
            <a:ext cx="4773600" cy="1314000"/>
          </a:xfrm>
          <a:prstGeom prst="roundRect">
            <a:avLst>
              <a:gd name="adj" fmla="val 12941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100" b="1" u="none" strike="noStrike" cap="none" dirty="0">
                <a:solidFill>
                  <a:srgbClr val="2F5496"/>
                </a:solidFill>
              </a:rPr>
              <a:t>За </a:t>
            </a:r>
            <a:r>
              <a:rPr lang="ru" sz="1100" b="1" dirty="0">
                <a:solidFill>
                  <a:srgbClr val="2F5496"/>
                </a:solidFill>
              </a:rPr>
              <a:t>10</a:t>
            </a:r>
            <a:r>
              <a:rPr lang="ru" sz="1100" b="1" u="none" strike="noStrike" cap="none" dirty="0">
                <a:solidFill>
                  <a:srgbClr val="2F5496"/>
                </a:solidFill>
              </a:rPr>
              <a:t> мес. т.г.  сократили 2 </a:t>
            </a:r>
            <a:r>
              <a:rPr lang="ru" sz="1100" b="1" dirty="0">
                <a:solidFill>
                  <a:srgbClr val="2F5496"/>
                </a:solidFill>
              </a:rPr>
              <a:t>975</a:t>
            </a:r>
            <a:r>
              <a:rPr lang="ru" sz="1100" b="1" u="none" strike="noStrike" cap="none" dirty="0">
                <a:solidFill>
                  <a:srgbClr val="2F5496"/>
                </a:solidFill>
              </a:rPr>
              <a:t>  ко</a:t>
            </a:r>
            <a:r>
              <a:rPr lang="ru" sz="1100" b="1" dirty="0">
                <a:solidFill>
                  <a:srgbClr val="2F5496"/>
                </a:solidFill>
              </a:rPr>
              <a:t>ек</a:t>
            </a:r>
            <a:r>
              <a:rPr lang="ru" sz="1100" b="1" u="none" strike="noStrike" cap="none" dirty="0">
                <a:solidFill>
                  <a:srgbClr val="2F5496"/>
                </a:solidFill>
              </a:rPr>
              <a:t>, из них </a:t>
            </a:r>
            <a:r>
              <a:rPr lang="ru" sz="1100" b="1" dirty="0">
                <a:solidFill>
                  <a:srgbClr val="2F5496"/>
                </a:solidFill>
              </a:rPr>
              <a:t>1 815  коек </a:t>
            </a:r>
            <a:r>
              <a:rPr lang="ru" sz="1100" b="1" u="none" strike="noStrike" cap="none" dirty="0">
                <a:solidFill>
                  <a:srgbClr val="2F5496"/>
                </a:solidFill>
              </a:rPr>
              <a:t>ОМС </a:t>
            </a:r>
            <a:endParaRPr sz="1100" b="1" u="none" strike="noStrike" cap="none" dirty="0">
              <a:solidFill>
                <a:srgbClr val="2F5496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100" b="1" dirty="0">
                <a:solidFill>
                  <a:srgbClr val="2F5496"/>
                </a:solidFill>
              </a:rPr>
              <a:t>штат в количестве 901,75 ставок, 86 физ лиц</a:t>
            </a:r>
            <a:endParaRPr sz="1100" b="1" dirty="0">
              <a:solidFill>
                <a:srgbClr val="2F5496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100" b="1" dirty="0">
                <a:solidFill>
                  <a:srgbClr val="2F5496"/>
                </a:solidFill>
              </a:rPr>
              <a:t>По итогам мероприятий за октябрь-ноябрь 2025 г.  </a:t>
            </a:r>
            <a:r>
              <a:rPr lang="ru-RU" sz="1100" b="1" dirty="0">
                <a:solidFill>
                  <a:srgbClr val="2F5496"/>
                </a:solidFill>
              </a:rPr>
              <a:t>п</a:t>
            </a:r>
            <a:r>
              <a:rPr lang="ru" sz="1100" b="1" dirty="0">
                <a:solidFill>
                  <a:srgbClr val="2F5496"/>
                </a:solidFill>
              </a:rPr>
              <a:t>ланируется сокращение - 1688 коек</a:t>
            </a:r>
            <a:br>
              <a:rPr lang="ru" sz="1100" b="1" dirty="0">
                <a:solidFill>
                  <a:srgbClr val="2F5496"/>
                </a:solidFill>
              </a:rPr>
            </a:br>
            <a:r>
              <a:rPr lang="ru" sz="1100" b="1" dirty="0">
                <a:solidFill>
                  <a:srgbClr val="2F5496"/>
                </a:solidFill>
              </a:rPr>
              <a:t>штат в количестве 939 ставок, 506 физ лиц </a:t>
            </a:r>
            <a:endParaRPr sz="1100" b="1" u="none" strike="noStrike" cap="none" dirty="0">
              <a:solidFill>
                <a:srgbClr val="CC0000"/>
              </a:solidFill>
            </a:endParaRPr>
          </a:p>
        </p:txBody>
      </p:sp>
      <p:cxnSp>
        <p:nvCxnSpPr>
          <p:cNvPr id="270" name="Google Shape;270;p22"/>
          <p:cNvCxnSpPr/>
          <p:nvPr/>
        </p:nvCxnSpPr>
        <p:spPr>
          <a:xfrm>
            <a:off x="5161169" y="1137933"/>
            <a:ext cx="0" cy="1610400"/>
          </a:xfrm>
          <a:prstGeom prst="straightConnector1">
            <a:avLst/>
          </a:prstGeom>
          <a:noFill/>
          <a:ln w="9525" cap="rnd" cmpd="sng">
            <a:solidFill>
              <a:srgbClr val="CCCCCC"/>
            </a:solidFill>
            <a:prstDash val="dash"/>
            <a:round/>
            <a:headEnd type="none" w="sm" len="sm"/>
            <a:tailEnd type="none" w="sm" len="sm"/>
          </a:ln>
        </p:spPr>
      </p:cxnSp>
      <p:graphicFrame>
        <p:nvGraphicFramePr>
          <p:cNvPr id="271" name="Google Shape;271;p22"/>
          <p:cNvGraphicFramePr/>
          <p:nvPr>
            <p:extLst>
              <p:ext uri="{D42A27DB-BD31-4B8C-83A1-F6EECF244321}">
                <p14:modId xmlns:p14="http://schemas.microsoft.com/office/powerpoint/2010/main" val="3009519421"/>
              </p:ext>
            </p:extLst>
          </p:nvPr>
        </p:nvGraphicFramePr>
        <p:xfrm>
          <a:off x="455700" y="3715750"/>
          <a:ext cx="3490638" cy="1169400"/>
        </p:xfrm>
        <a:graphic>
          <a:graphicData uri="http://schemas.openxmlformats.org/drawingml/2006/table">
            <a:tbl>
              <a:tblPr>
                <a:noFill/>
                <a:tableStyleId>{CCEF12D3-7824-4552-BF50-588210BDB5CB}</a:tableStyleId>
              </a:tblPr>
              <a:tblGrid>
                <a:gridCol w="853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9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47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2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endParaRPr sz="700" u="none" strike="noStrike" cap="none" dirty="0">
                        <a:solidFill>
                          <a:schemeClr val="lt1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>
                          <a:solidFill>
                            <a:schemeClr val="lt1"/>
                          </a:solidFill>
                        </a:rPr>
                        <a:t>10</a:t>
                      </a:r>
                      <a:r>
                        <a:rPr lang="ru" sz="700" b="1" u="none" strike="noStrike" cap="none">
                          <a:solidFill>
                            <a:schemeClr val="lt1"/>
                          </a:solidFill>
                        </a:rPr>
                        <a:t> мес 2024</a:t>
                      </a:r>
                      <a:endParaRPr sz="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>
                          <a:solidFill>
                            <a:schemeClr val="lt1"/>
                          </a:solidFill>
                        </a:rPr>
                        <a:t>10</a:t>
                      </a:r>
                      <a:r>
                        <a:rPr lang="ru" sz="700" b="1" u="none" strike="noStrike" cap="none">
                          <a:solidFill>
                            <a:schemeClr val="lt1"/>
                          </a:solidFill>
                        </a:rPr>
                        <a:t> мес 2025</a:t>
                      </a:r>
                      <a:endParaRPr sz="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chemeClr val="lt1"/>
                          </a:solidFill>
                        </a:rPr>
                        <a:t>Комментарий</a:t>
                      </a:r>
                      <a:endParaRPr sz="7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B53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2F5496"/>
                          </a:solidFill>
                        </a:rPr>
                        <a:t>Работа койки </a:t>
                      </a:r>
                      <a:endParaRPr sz="700" b="1" u="none" strike="noStrike" cap="none">
                        <a:solidFill>
                          <a:srgbClr val="2F5496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2</a:t>
                      </a:r>
                      <a:r>
                        <a:rPr lang="ru" sz="700" b="1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35,1</a:t>
                      </a:r>
                      <a:endParaRPr sz="700" b="1" u="none" strike="noStrike" cap="none">
                        <a:solidFill>
                          <a:srgbClr val="2F5496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>
                          <a:solidFill>
                            <a:srgbClr val="38761D"/>
                          </a:solidFill>
                          <a:highlight>
                            <a:srgbClr val="FFFFFF"/>
                          </a:highlight>
                        </a:rPr>
                        <a:t>270</a:t>
                      </a:r>
                      <a:endParaRPr sz="700" b="1" u="none" strike="noStrike" cap="none">
                        <a:solidFill>
                          <a:srgbClr val="38761D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i="1" u="none" strike="noStrike" cap="none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9</a:t>
                      </a:r>
                      <a:r>
                        <a:rPr lang="ru" sz="700" i="1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9</a:t>
                      </a:r>
                      <a:r>
                        <a:rPr lang="ru" sz="700" i="1" u="none" strike="noStrike" cap="none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% от целевых - 2</a:t>
                      </a:r>
                      <a:r>
                        <a:rPr lang="ru" sz="700" i="1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75</a:t>
                      </a:r>
                      <a:r>
                        <a:rPr lang="ru" sz="700" i="1" u="none" strike="noStrike" cap="none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 дн.</a:t>
                      </a:r>
                      <a:endParaRPr sz="700" i="1" u="none" strike="noStrike" cap="none">
                        <a:solidFill>
                          <a:srgbClr val="2F5496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2F5496"/>
                          </a:solidFill>
                        </a:rPr>
                        <a:t>Ср. длит. лечения</a:t>
                      </a:r>
                      <a:endParaRPr sz="700" b="1" u="none" strike="noStrike" cap="none">
                        <a:solidFill>
                          <a:srgbClr val="2F5496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6,</a:t>
                      </a:r>
                      <a:r>
                        <a:rPr lang="ru" sz="700" b="1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5</a:t>
                      </a:r>
                      <a:endParaRPr sz="700" b="1" u="none" strike="noStrike" cap="none">
                        <a:solidFill>
                          <a:srgbClr val="2F5496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38761D"/>
                          </a:solidFill>
                          <a:highlight>
                            <a:srgbClr val="FFFFFF"/>
                          </a:highlight>
                        </a:rPr>
                        <a:t>6,0</a:t>
                      </a:r>
                      <a:endParaRPr sz="700" b="1" u="none" strike="noStrike" cap="none">
                        <a:solidFill>
                          <a:srgbClr val="38761D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i="1" u="none" strike="noStrike" cap="none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целевой - 6 дн.</a:t>
                      </a:r>
                      <a:endParaRPr sz="700" i="1" u="none" strike="noStrike" cap="none">
                        <a:solidFill>
                          <a:srgbClr val="2F5496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2F5496"/>
                          </a:solidFill>
                        </a:rPr>
                        <a:t>Хир. Активность</a:t>
                      </a:r>
                      <a:endParaRPr sz="700" b="1" u="none" strike="noStrike" cap="none">
                        <a:solidFill>
                          <a:srgbClr val="2F5496"/>
                        </a:solidFill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63%</a:t>
                      </a:r>
                      <a:endParaRPr sz="700" b="1" u="none" strike="noStrike" cap="none">
                        <a:solidFill>
                          <a:srgbClr val="2F5496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b="1" u="none" strike="noStrike" cap="none">
                          <a:solidFill>
                            <a:srgbClr val="38761D"/>
                          </a:solidFill>
                          <a:highlight>
                            <a:srgbClr val="FFFFFF"/>
                          </a:highlight>
                        </a:rPr>
                        <a:t>66%</a:t>
                      </a:r>
                      <a:endParaRPr sz="700" b="1" u="none" strike="noStrike" cap="none">
                        <a:solidFill>
                          <a:srgbClr val="38761D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lang="ru" sz="700" i="1" u="none" strike="noStrike" cap="none" dirty="0">
                          <a:solidFill>
                            <a:srgbClr val="2F5496"/>
                          </a:solidFill>
                          <a:highlight>
                            <a:srgbClr val="FFFFFF"/>
                          </a:highlight>
                        </a:rPr>
                        <a:t>целевой - 65%</a:t>
                      </a:r>
                      <a:endParaRPr sz="700" i="1" u="none" strike="noStrike" cap="none" dirty="0">
                        <a:solidFill>
                          <a:srgbClr val="2F5496"/>
                        </a:solidFill>
                        <a:highlight>
                          <a:srgbClr val="FFFFFF"/>
                        </a:highlight>
                      </a:endParaRPr>
                    </a:p>
                  </a:txBody>
                  <a:tcPr marL="9525" marR="9525" marT="0" marB="0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2" name="Google Shape;272;p22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73" name="Google Shape;273;p22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БЛОК ЭФФЕКТИВНЫЙ СТАЦИОНАР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274" name="Google Shape;274;p22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5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275" name="Google Shape;275;p22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3"/>
          <p:cNvSpPr/>
          <p:nvPr/>
        </p:nvSpPr>
        <p:spPr>
          <a:xfrm>
            <a:off x="4834822" y="1037675"/>
            <a:ext cx="4007400" cy="3749100"/>
          </a:xfrm>
          <a:prstGeom prst="roundRect">
            <a:avLst>
              <a:gd name="adj" fmla="val 8429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3725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1" name="Google Shape;281;p23"/>
          <p:cNvSpPr/>
          <p:nvPr/>
        </p:nvSpPr>
        <p:spPr>
          <a:xfrm>
            <a:off x="317275" y="1014000"/>
            <a:ext cx="4007400" cy="3749100"/>
          </a:xfrm>
          <a:prstGeom prst="roundRect">
            <a:avLst>
              <a:gd name="adj" fmla="val 8429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3725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2" name="Google Shape;282;p23"/>
          <p:cNvSpPr/>
          <p:nvPr/>
        </p:nvSpPr>
        <p:spPr>
          <a:xfrm>
            <a:off x="2053222" y="2173832"/>
            <a:ext cx="2076900" cy="2463300"/>
          </a:xfrm>
          <a:prstGeom prst="roundRect">
            <a:avLst>
              <a:gd name="adj" fmla="val 8429"/>
            </a:avLst>
          </a:prstGeom>
          <a:solidFill>
            <a:srgbClr val="96B7F3">
              <a:alpha val="2823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3" name="Google Shape;283;p23"/>
          <p:cNvSpPr/>
          <p:nvPr/>
        </p:nvSpPr>
        <p:spPr>
          <a:xfrm>
            <a:off x="242641" y="101125"/>
            <a:ext cx="639300" cy="63930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71450" dist="9525" algn="bl" rotWithShape="0">
              <a:srgbClr val="000000">
                <a:alpha val="13725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3"/>
          <p:cNvSpPr/>
          <p:nvPr/>
        </p:nvSpPr>
        <p:spPr>
          <a:xfrm>
            <a:off x="455700" y="1110250"/>
            <a:ext cx="8205600" cy="303600"/>
          </a:xfrm>
          <a:prstGeom prst="roundRect">
            <a:avLst>
              <a:gd name="adj" fmla="val 50000"/>
            </a:avLst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ОБЕСПЕЧЕННОСТЬ НАСЕЛЕНИЯ КОЙКАМИ КРУГЛОСУТОЧНОГО ПРЕБЫВАНИЯ </a:t>
            </a:r>
            <a:endParaRPr sz="14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5" name="Google Shape;285;p23"/>
          <p:cNvSpPr txBox="1"/>
          <p:nvPr/>
        </p:nvSpPr>
        <p:spPr>
          <a:xfrm>
            <a:off x="4981222" y="1423544"/>
            <a:ext cx="3225300" cy="64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00" b="0" i="0" u="none" strike="noStrike" cap="none">
                <a:solidFill>
                  <a:srgbClr val="3C78D8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МЗ МО</a:t>
            </a:r>
            <a:endParaRPr sz="900" b="0" i="0" u="none" strike="noStrike" cap="none">
              <a:solidFill>
                <a:srgbClr val="3C78D8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86" name="Google Shape;286;p23"/>
          <p:cNvSpPr txBox="1"/>
          <p:nvPr/>
        </p:nvSpPr>
        <p:spPr>
          <a:xfrm>
            <a:off x="452763" y="1423544"/>
            <a:ext cx="3265500" cy="804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00" b="0" i="0" u="none" strike="noStrike" cap="none">
                <a:solidFill>
                  <a:srgbClr val="3C78D8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ДЗМ</a:t>
            </a:r>
            <a:endParaRPr sz="900" b="0" i="0" u="none" strike="noStrike" cap="none">
              <a:solidFill>
                <a:srgbClr val="3C78D8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rgbClr val="3C78D8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87" name="Google Shape;287;p23"/>
          <p:cNvSpPr txBox="1"/>
          <p:nvPr/>
        </p:nvSpPr>
        <p:spPr>
          <a:xfrm>
            <a:off x="468459" y="2117162"/>
            <a:ext cx="1569000" cy="23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0" u="none" strike="noStrike" cap="non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11,7 млн</a:t>
            </a:r>
            <a:r>
              <a:rPr lang="ru" sz="105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br>
              <a:rPr lang="ru" sz="105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ru" sz="14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население 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0" u="none" strike="noStrike" cap="non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50 000</a:t>
            </a:r>
            <a:br>
              <a:rPr lang="ru" sz="2400" b="1" i="0" u="none" strike="noStrike" cap="non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4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кол-во коек 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0" u="none" strike="noStrike" cap="non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39 000</a:t>
            </a:r>
            <a:r>
              <a:rPr lang="ru" sz="105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br>
              <a:rPr lang="ru" sz="105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ru" sz="14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коек ОМС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8" name="Google Shape;288;p23"/>
          <p:cNvCxnSpPr/>
          <p:nvPr/>
        </p:nvCxnSpPr>
        <p:spPr>
          <a:xfrm rot="10800000">
            <a:off x="522441" y="2912227"/>
            <a:ext cx="12987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9" name="Google Shape;289;p23"/>
          <p:cNvCxnSpPr/>
          <p:nvPr/>
        </p:nvCxnSpPr>
        <p:spPr>
          <a:xfrm rot="10800000">
            <a:off x="522441" y="3743205"/>
            <a:ext cx="12987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0" name="Google Shape;290;p23"/>
          <p:cNvSpPr txBox="1"/>
          <p:nvPr/>
        </p:nvSpPr>
        <p:spPr>
          <a:xfrm>
            <a:off x="2176629" y="2237097"/>
            <a:ext cx="1918200" cy="22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0" u="none" strike="noStrike" cap="none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42,7</a:t>
            </a:r>
            <a:br>
              <a:rPr lang="ru" sz="105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ru" sz="11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 10 тыс. населения ВСЕГО, в т.ч.: 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777777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0" u="none" strike="noStrike" cap="none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33,3</a:t>
            </a:r>
            <a:br>
              <a:rPr lang="ru" sz="2400" b="1" i="0" u="none" strike="noStrike" cap="none">
                <a:solidFill>
                  <a:srgbClr val="777777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1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 10 тыс. населения </a:t>
            </a:r>
            <a:r>
              <a:rPr lang="ru" sz="1100" b="0" i="1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(по койкам ОМС)</a:t>
            </a:r>
            <a:endParaRPr sz="1400" b="0" i="1" u="none" strike="noStrike" cap="none">
              <a:solidFill>
                <a:srgbClr val="434343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91" name="Google Shape;291;p23"/>
          <p:cNvSpPr/>
          <p:nvPr/>
        </p:nvSpPr>
        <p:spPr>
          <a:xfrm>
            <a:off x="2248666" y="3170262"/>
            <a:ext cx="419700" cy="439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3C78D8"/>
          </a:solidFill>
          <a:ln w="952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3"/>
          <p:cNvSpPr/>
          <p:nvPr/>
        </p:nvSpPr>
        <p:spPr>
          <a:xfrm>
            <a:off x="6544764" y="2173832"/>
            <a:ext cx="2076900" cy="2463300"/>
          </a:xfrm>
          <a:prstGeom prst="roundRect">
            <a:avLst>
              <a:gd name="adj" fmla="val 8429"/>
            </a:avLst>
          </a:prstGeom>
          <a:solidFill>
            <a:srgbClr val="96B7F3">
              <a:alpha val="2823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ru" sz="7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3" name="Google Shape;293;p23"/>
          <p:cNvSpPr txBox="1"/>
          <p:nvPr/>
        </p:nvSpPr>
        <p:spPr>
          <a:xfrm>
            <a:off x="4975776" y="2117162"/>
            <a:ext cx="1569000" cy="25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0" u="none" strike="noStrike" cap="non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8,5 млн</a:t>
            </a:r>
            <a:br>
              <a:rPr lang="ru" sz="105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ru" sz="14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население 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36 385</a:t>
            </a:r>
            <a:br>
              <a:rPr lang="ru" sz="2400" b="1" i="0" u="none" strike="noStrike" cap="non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4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кол-во коек </a:t>
            </a:r>
            <a:r>
              <a:rPr lang="ru" sz="9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(весь коечный фонд) </a:t>
            </a:r>
            <a:endParaRPr sz="9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28 385</a:t>
            </a:r>
            <a:br>
              <a:rPr lang="ru" sz="105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ru" sz="14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коек ОМС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4" name="Google Shape;294;p23"/>
          <p:cNvCxnSpPr/>
          <p:nvPr/>
        </p:nvCxnSpPr>
        <p:spPr>
          <a:xfrm rot="10800000">
            <a:off x="5029758" y="2912227"/>
            <a:ext cx="12987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5" name="Google Shape;295;p23"/>
          <p:cNvCxnSpPr/>
          <p:nvPr/>
        </p:nvCxnSpPr>
        <p:spPr>
          <a:xfrm rot="10800000">
            <a:off x="5010158" y="3869680"/>
            <a:ext cx="12987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6" name="Google Shape;296;p23"/>
          <p:cNvSpPr txBox="1"/>
          <p:nvPr/>
        </p:nvSpPr>
        <p:spPr>
          <a:xfrm>
            <a:off x="6624121" y="2237097"/>
            <a:ext cx="1918200" cy="2251200"/>
          </a:xfrm>
          <a:prstGeom prst="rect">
            <a:avLst/>
          </a:prstGeom>
          <a:noFill/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42,8</a:t>
            </a:r>
            <a:r>
              <a:rPr lang="ru" sz="2400" b="1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ru" sz="11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 10 тыс. населения ВСЕГО, в т.ч.: </a:t>
            </a:r>
            <a:endParaRPr sz="1400" b="0" i="0" u="none" strike="noStrike" cap="non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777777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33,4</a:t>
            </a:r>
            <a:r>
              <a:rPr lang="ru" sz="2400" b="1" i="0" u="none" strike="noStrike" cap="none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br>
              <a:rPr lang="ru" sz="2400" b="1" i="0" u="none" strike="noStrike" cap="none">
                <a:solidFill>
                  <a:srgbClr val="777777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100" b="0" i="0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 10 тыс. населения </a:t>
            </a:r>
            <a:r>
              <a:rPr lang="ru" sz="1100" b="0" i="1" u="none" strike="noStrike" cap="none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(по койкам ОМС)</a:t>
            </a:r>
            <a:endParaRPr sz="1400" b="0" i="1" u="none" strike="noStrike" cap="none">
              <a:solidFill>
                <a:srgbClr val="434343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97" name="Google Shape;297;p23"/>
          <p:cNvSpPr/>
          <p:nvPr/>
        </p:nvSpPr>
        <p:spPr>
          <a:xfrm>
            <a:off x="6716083" y="3170262"/>
            <a:ext cx="419700" cy="439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8" name="Google Shape;298;p23"/>
          <p:cNvCxnSpPr/>
          <p:nvPr/>
        </p:nvCxnSpPr>
        <p:spPr>
          <a:xfrm>
            <a:off x="4576868" y="1481664"/>
            <a:ext cx="0" cy="3683100"/>
          </a:xfrm>
          <a:prstGeom prst="straightConnector1">
            <a:avLst/>
          </a:prstGeom>
          <a:noFill/>
          <a:ln w="9525" cap="rnd" cmpd="sng">
            <a:solidFill>
              <a:srgbClr val="A4C2F4"/>
            </a:solidFill>
            <a:prstDash val="lgDash"/>
            <a:round/>
            <a:headEnd type="none" w="sm" len="sm"/>
            <a:tailEnd type="none" w="sm" len="sm"/>
          </a:ln>
        </p:spPr>
      </p:cxnSp>
      <p:pic>
        <p:nvPicPr>
          <p:cNvPr id="299" name="Google Shape;299;p23"/>
          <p:cNvPicPr preferRelativeResize="0"/>
          <p:nvPr/>
        </p:nvPicPr>
        <p:blipFill rotWithShape="1">
          <a:blip r:embed="rId3">
            <a:alphaModFix amt="31000"/>
          </a:blip>
          <a:srcRect l="8036" r="8512" b="17803"/>
          <a:stretch/>
        </p:blipFill>
        <p:spPr>
          <a:xfrm>
            <a:off x="6019594" y="205225"/>
            <a:ext cx="384403" cy="3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3"/>
          <p:cNvSpPr/>
          <p:nvPr/>
        </p:nvSpPr>
        <p:spPr>
          <a:xfrm>
            <a:off x="0" y="272767"/>
            <a:ext cx="9144000" cy="319800"/>
          </a:xfrm>
          <a:prstGeom prst="rect">
            <a:avLst/>
          </a:prstGeom>
          <a:solidFill>
            <a:srgbClr val="62AB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endParaRPr sz="4800" b="0" i="0" u="none" strike="noStrike" cap="none">
              <a:solidFill>
                <a:srgbClr val="8280F7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301" name="Google Shape;301;p23"/>
          <p:cNvSpPr/>
          <p:nvPr/>
        </p:nvSpPr>
        <p:spPr>
          <a:xfrm>
            <a:off x="531959" y="185342"/>
            <a:ext cx="8257500" cy="477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450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3"/>
          <p:cNvSpPr txBox="1"/>
          <p:nvPr/>
        </p:nvSpPr>
        <p:spPr>
          <a:xfrm>
            <a:off x="8661183" y="272749"/>
            <a:ext cx="445800" cy="3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ru" sz="13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6</a:t>
            </a:fld>
            <a:endParaRPr sz="13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03" name="Google Shape;303;p23"/>
          <p:cNvSpPr txBox="1"/>
          <p:nvPr/>
        </p:nvSpPr>
        <p:spPr>
          <a:xfrm>
            <a:off x="1012475" y="187825"/>
            <a:ext cx="77505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ОБЕСПЕЧЕННОСТЬ НАСЕЛЕНИЯ КОЙКАМИ </a:t>
            </a:r>
            <a:br>
              <a:rPr lang="ru" sz="17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r>
              <a:rPr lang="ru" sz="1700" b="0" i="0" u="none" strike="noStrike" cap="none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КРУГЛОСУТОЧНОГО ПРЕБЫВАНИЯ</a:t>
            </a:r>
            <a:endParaRPr/>
          </a:p>
        </p:txBody>
      </p:sp>
      <p:pic>
        <p:nvPicPr>
          <p:cNvPr id="304" name="Google Shape;304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362" y="73338"/>
            <a:ext cx="642936" cy="6439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4"/>
          <p:cNvSpPr/>
          <p:nvPr/>
        </p:nvSpPr>
        <p:spPr>
          <a:xfrm>
            <a:off x="3224533" y="1067428"/>
            <a:ext cx="2667900" cy="750000"/>
          </a:xfrm>
          <a:prstGeom prst="roundRect">
            <a:avLst>
              <a:gd name="adj" fmla="val 16667"/>
            </a:avLst>
          </a:prstGeom>
          <a:solidFill>
            <a:srgbClr val="C9DAF8">
              <a:alpha val="28235"/>
            </a:srgbClr>
          </a:solidFill>
          <a:ln w="9525" cap="flat" cmpd="sng">
            <a:solidFill>
              <a:srgbClr val="699EFA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ru" sz="1000" b="1" i="0" u="none" strike="noStrike" cap="none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000" b="1" i="0" u="none" strike="noStrike" cap="none">
              <a:solidFill>
                <a:srgbClr val="1155C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0" name="Google Shape;310;p24"/>
          <p:cNvSpPr txBox="1"/>
          <p:nvPr/>
        </p:nvSpPr>
        <p:spPr>
          <a:xfrm>
            <a:off x="470288" y="1123922"/>
            <a:ext cx="81669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100" b="1" i="0" u="none" strike="noStrike" cap="none">
                <a:solidFill>
                  <a:srgbClr val="0B5394"/>
                </a:solidFill>
              </a:rPr>
              <a:t>РАСЧЕТ:</a:t>
            </a:r>
            <a:endParaRPr sz="2100" b="1" i="0" u="none" strike="noStrike" cap="none">
              <a:solidFill>
                <a:srgbClr val="0B5394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1200" b="1" i="0" u="none" strike="noStrike" cap="none">
                <a:solidFill>
                  <a:srgbClr val="777777"/>
                </a:solidFill>
              </a:rPr>
              <a:t>ПО ДАННЫМ ЗА 9 мес 202</a:t>
            </a:r>
            <a:r>
              <a:rPr lang="ru" sz="1200" b="1">
                <a:solidFill>
                  <a:srgbClr val="777777"/>
                </a:solidFill>
              </a:rPr>
              <a:t>5 г</a:t>
            </a:r>
            <a:endParaRPr sz="120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11" name="Google Shape;311;p24"/>
          <p:cNvSpPr/>
          <p:nvPr/>
        </p:nvSpPr>
        <p:spPr>
          <a:xfrm>
            <a:off x="398608" y="1025829"/>
            <a:ext cx="2695800" cy="2314200"/>
          </a:xfrm>
          <a:prstGeom prst="roundRect">
            <a:avLst>
              <a:gd name="adj" fmla="val 669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180000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3B3B3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2" name="Google Shape;312;p24"/>
          <p:cNvSpPr/>
          <p:nvPr/>
        </p:nvSpPr>
        <p:spPr>
          <a:xfrm>
            <a:off x="6026858" y="1025829"/>
            <a:ext cx="2695800" cy="2314200"/>
          </a:xfrm>
          <a:prstGeom prst="roundRect">
            <a:avLst>
              <a:gd name="adj" fmla="val 669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180000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3B3B3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3" name="Google Shape;313;p24"/>
          <p:cNvSpPr txBox="1"/>
          <p:nvPr/>
        </p:nvSpPr>
        <p:spPr>
          <a:xfrm>
            <a:off x="526707" y="1676321"/>
            <a:ext cx="2499600" cy="15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3600" b="1">
                <a:solidFill>
                  <a:srgbClr val="0B5394"/>
                </a:solidFill>
              </a:rPr>
              <a:t>177 299</a:t>
            </a:r>
            <a:endParaRPr sz="36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300" b="1" i="0" u="none" strike="noStrike" cap="none">
                <a:solidFill>
                  <a:srgbClr val="434343"/>
                </a:solidFill>
              </a:rPr>
              <a:t>Федеральные - </a:t>
            </a:r>
            <a:r>
              <a:rPr lang="ru" sz="1300" b="1">
                <a:solidFill>
                  <a:srgbClr val="0B5394"/>
                </a:solidFill>
              </a:rPr>
              <a:t>28 677</a:t>
            </a:r>
            <a:endParaRPr sz="1300" b="1" i="0" u="none" strike="noStrike" cap="none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300" b="1" i="0" u="none" strike="noStrike" cap="none">
                <a:solidFill>
                  <a:srgbClr val="434343"/>
                </a:solidFill>
              </a:rPr>
              <a:t>Москва</a:t>
            </a:r>
            <a:endParaRPr sz="1300" b="1" i="0" u="none" strike="noStrike" cap="none">
              <a:solidFill>
                <a:srgbClr val="434343"/>
              </a:solidFill>
            </a:endParaRPr>
          </a:p>
          <a:p>
            <a:pPr marL="172800" marR="0" lvl="0" indent="-1689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300"/>
              <a:buChar char="-"/>
            </a:pPr>
            <a:r>
              <a:rPr lang="ru" sz="1300" b="1" i="0" u="none" strike="noStrike" cap="none">
                <a:solidFill>
                  <a:srgbClr val="434343"/>
                </a:solidFill>
              </a:rPr>
              <a:t>плановая -</a:t>
            </a:r>
            <a:r>
              <a:rPr lang="ru" sz="1300" b="1" i="0" u="none" strike="noStrike" cap="none">
                <a:solidFill>
                  <a:srgbClr val="0B5394"/>
                </a:solidFill>
              </a:rPr>
              <a:t> </a:t>
            </a:r>
            <a:r>
              <a:rPr lang="ru" sz="1300" b="1">
                <a:solidFill>
                  <a:srgbClr val="0B5394"/>
                </a:solidFill>
              </a:rPr>
              <a:t>47 321</a:t>
            </a:r>
            <a:endParaRPr sz="1300" b="1" i="0" u="none" strike="noStrike" cap="none">
              <a:solidFill>
                <a:srgbClr val="0B5394"/>
              </a:solidFill>
            </a:endParaRPr>
          </a:p>
          <a:p>
            <a:pPr marL="172800" marR="0" lvl="0" indent="-168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300"/>
              <a:buChar char="-"/>
            </a:pPr>
            <a:r>
              <a:rPr lang="ru" sz="1300" b="1" i="0" u="none" strike="noStrike" cap="none">
                <a:solidFill>
                  <a:srgbClr val="434343"/>
                </a:solidFill>
              </a:rPr>
              <a:t>экстренная - </a:t>
            </a:r>
            <a:r>
              <a:rPr lang="ru" sz="1300" b="1">
                <a:solidFill>
                  <a:srgbClr val="0B5394"/>
                </a:solidFill>
              </a:rPr>
              <a:t>53 976</a:t>
            </a:r>
            <a:endParaRPr sz="13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314" name="Google Shape;314;p24"/>
          <p:cNvSpPr txBox="1"/>
          <p:nvPr/>
        </p:nvSpPr>
        <p:spPr>
          <a:xfrm>
            <a:off x="5892308" y="1707730"/>
            <a:ext cx="2909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400" b="1" i="0" u="none" strike="noStrike" cap="none">
                <a:solidFill>
                  <a:srgbClr val="434343"/>
                </a:solidFill>
              </a:rPr>
              <a:t>Ср. длит. лечения - 6</a:t>
            </a:r>
            <a:endParaRPr sz="1400" b="1" i="0" u="none" strike="noStrike" cap="none">
              <a:solidFill>
                <a:srgbClr val="434343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400" b="1" i="0" u="none" strike="noStrike" cap="none">
                <a:solidFill>
                  <a:srgbClr val="434343"/>
                </a:solidFill>
              </a:rPr>
              <a:t>Работа койки - 330</a:t>
            </a:r>
            <a:endParaRPr sz="14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315" name="Google Shape;315;p24"/>
          <p:cNvSpPr/>
          <p:nvPr/>
        </p:nvSpPr>
        <p:spPr>
          <a:xfrm>
            <a:off x="347275" y="3454275"/>
            <a:ext cx="8375400" cy="13356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300" b="1" i="0" u="none" strike="noStrike" cap="none">
                <a:solidFill>
                  <a:srgbClr val="434343"/>
                </a:solidFill>
              </a:rPr>
              <a:t>ИТОГО КОЕК </a:t>
            </a:r>
            <a:r>
              <a:rPr lang="ru" sz="2300" b="1">
                <a:solidFill>
                  <a:srgbClr val="434343"/>
                </a:solidFill>
              </a:rPr>
              <a:t>177 299</a:t>
            </a:r>
            <a:r>
              <a:rPr lang="ru" sz="2300" b="1" i="0" u="none" strike="noStrike" cap="none">
                <a:solidFill>
                  <a:srgbClr val="434343"/>
                </a:solidFill>
              </a:rPr>
              <a:t>* 6.0 / </a:t>
            </a:r>
            <a:r>
              <a:rPr lang="ru" sz="2300" b="1">
                <a:solidFill>
                  <a:srgbClr val="434343"/>
                </a:solidFill>
              </a:rPr>
              <a:t>247,5</a:t>
            </a:r>
            <a:r>
              <a:rPr lang="ru" sz="2300" b="1" i="0" u="none" strike="noStrike" cap="none">
                <a:solidFill>
                  <a:srgbClr val="434343"/>
                </a:solidFill>
              </a:rPr>
              <a:t> = </a:t>
            </a:r>
            <a:br>
              <a:rPr lang="ru" sz="2100" b="1" i="0" u="none" strike="noStrike" cap="none">
                <a:solidFill>
                  <a:srgbClr val="2F5496"/>
                </a:solidFill>
              </a:rPr>
            </a:br>
            <a:r>
              <a:rPr lang="ru" sz="2800" b="1">
                <a:solidFill>
                  <a:srgbClr val="0B5394"/>
                </a:solidFill>
              </a:rPr>
              <a:t>4 298 </a:t>
            </a:r>
            <a:r>
              <a:rPr lang="ru" sz="2800" b="1" i="0" u="none" strike="noStrike" cap="none">
                <a:solidFill>
                  <a:srgbClr val="0B5394"/>
                </a:solidFill>
              </a:rPr>
              <a:t>койки</a:t>
            </a:r>
            <a:endParaRPr sz="2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316" name="Google Shape;316;p24"/>
          <p:cNvSpPr/>
          <p:nvPr/>
        </p:nvSpPr>
        <p:spPr>
          <a:xfrm>
            <a:off x="497608" y="1128254"/>
            <a:ext cx="2499600" cy="5232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" sz="1200" b="1" i="0" u="none" strike="noStrike" cap="none">
                <a:solidFill>
                  <a:srgbClr val="FFFFFF"/>
                </a:solidFill>
              </a:rPr>
              <a:t>УХОДЯЩИЙ ПОТОК  </a:t>
            </a:r>
            <a:endParaRPr sz="1200" b="1" i="0" u="none" strike="noStrike" cap="none">
              <a:solidFill>
                <a:srgbClr val="FFFFFF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" sz="1200" b="1" i="0" u="none" strike="noStrike" cap="none">
                <a:solidFill>
                  <a:srgbClr val="FFFFFF"/>
                </a:solidFill>
              </a:rPr>
              <a:t>за 9 мес 202</a:t>
            </a:r>
            <a:r>
              <a:rPr lang="ru" sz="1200" b="1">
                <a:solidFill>
                  <a:srgbClr val="FFFFFF"/>
                </a:solidFill>
              </a:rPr>
              <a:t>5</a:t>
            </a:r>
            <a:r>
              <a:rPr lang="ru" sz="1200" b="1" i="0" u="none" strike="noStrike" cap="none">
                <a:solidFill>
                  <a:srgbClr val="FFFFFF"/>
                </a:solidFill>
              </a:rPr>
              <a:t> </a:t>
            </a:r>
            <a:r>
              <a:rPr lang="ru" sz="1200" b="1">
                <a:solidFill>
                  <a:srgbClr val="FFFFFF"/>
                </a:solidFill>
              </a:rPr>
              <a:t>г</a:t>
            </a:r>
            <a:r>
              <a:rPr lang="ru" sz="1200" b="1" i="0" u="none" strike="noStrike" cap="none">
                <a:solidFill>
                  <a:srgbClr val="FFFFFF"/>
                </a:solidFill>
              </a:rPr>
              <a:t>.</a:t>
            </a:r>
            <a:endParaRPr sz="1200" b="1" i="0" u="none" strike="noStrike" cap="none">
              <a:solidFill>
                <a:srgbClr val="FFFFFF"/>
              </a:solidFill>
            </a:endParaRPr>
          </a:p>
        </p:txBody>
      </p:sp>
      <p:sp>
        <p:nvSpPr>
          <p:cNvPr id="317" name="Google Shape;317;p24"/>
          <p:cNvSpPr/>
          <p:nvPr/>
        </p:nvSpPr>
        <p:spPr>
          <a:xfrm>
            <a:off x="6107680" y="1128254"/>
            <a:ext cx="2499600" cy="5232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" sz="1200" b="1" i="0" u="none" strike="noStrike" cap="none">
                <a:solidFill>
                  <a:srgbClr val="FFFFFF"/>
                </a:solidFill>
              </a:rPr>
              <a:t>ЦЕЛЕВЫЕ ПОКАЗАТЕЛИ</a:t>
            </a:r>
            <a:endParaRPr sz="1200" b="1" i="0" u="none" strike="noStrike" cap="none">
              <a:solidFill>
                <a:srgbClr val="FFFFFF"/>
              </a:solidFill>
            </a:endParaRPr>
          </a:p>
        </p:txBody>
      </p:sp>
      <p:grpSp>
        <p:nvGrpSpPr>
          <p:cNvPr id="318" name="Google Shape;318;p24"/>
          <p:cNvGrpSpPr/>
          <p:nvPr/>
        </p:nvGrpSpPr>
        <p:grpSpPr>
          <a:xfrm>
            <a:off x="6950863" y="2342472"/>
            <a:ext cx="764042" cy="750002"/>
            <a:chOff x="4358605" y="445518"/>
            <a:chExt cx="869118" cy="853148"/>
          </a:xfrm>
        </p:grpSpPr>
        <p:sp>
          <p:nvSpPr>
            <p:cNvPr id="319" name="Google Shape;319;p24"/>
            <p:cNvSpPr/>
            <p:nvPr/>
          </p:nvSpPr>
          <p:spPr>
            <a:xfrm>
              <a:off x="4358605" y="650837"/>
              <a:ext cx="869118" cy="647829"/>
            </a:xfrm>
            <a:custGeom>
              <a:avLst/>
              <a:gdLst/>
              <a:ahLst/>
              <a:cxnLst/>
              <a:rect l="l" t="t" r="r" b="b"/>
              <a:pathLst>
                <a:path w="869118" h="647829" extrusionOk="0">
                  <a:moveTo>
                    <a:pt x="869118" y="594063"/>
                  </a:moveTo>
                  <a:cubicBezTo>
                    <a:pt x="863557" y="610401"/>
                    <a:pt x="856025" y="625348"/>
                    <a:pt x="841194" y="635429"/>
                  </a:cubicBezTo>
                  <a:cubicBezTo>
                    <a:pt x="819063" y="650260"/>
                    <a:pt x="795657" y="651767"/>
                    <a:pt x="772136" y="640064"/>
                  </a:cubicBezTo>
                  <a:cubicBezTo>
                    <a:pt x="748498" y="628361"/>
                    <a:pt x="736100" y="608431"/>
                    <a:pt x="734594" y="581897"/>
                  </a:cubicBezTo>
                  <a:cubicBezTo>
                    <a:pt x="733551" y="563590"/>
                    <a:pt x="739460" y="547947"/>
                    <a:pt x="751743" y="534738"/>
                  </a:cubicBezTo>
                  <a:cubicBezTo>
                    <a:pt x="755450" y="530683"/>
                    <a:pt x="756841" y="526396"/>
                    <a:pt x="756841" y="521066"/>
                  </a:cubicBezTo>
                  <a:cubicBezTo>
                    <a:pt x="756609" y="503569"/>
                    <a:pt x="756725" y="486073"/>
                    <a:pt x="756725" y="468461"/>
                  </a:cubicBezTo>
                  <a:cubicBezTo>
                    <a:pt x="756725" y="457453"/>
                    <a:pt x="756725" y="457337"/>
                    <a:pt x="745486" y="457337"/>
                  </a:cubicBezTo>
                  <a:cubicBezTo>
                    <a:pt x="554185" y="457337"/>
                    <a:pt x="362884" y="457337"/>
                    <a:pt x="171468" y="457337"/>
                  </a:cubicBezTo>
                  <a:cubicBezTo>
                    <a:pt x="156752" y="457337"/>
                    <a:pt x="142037" y="457569"/>
                    <a:pt x="127437" y="457221"/>
                  </a:cubicBezTo>
                  <a:cubicBezTo>
                    <a:pt x="120601" y="456990"/>
                    <a:pt x="117704" y="458960"/>
                    <a:pt x="117820" y="466259"/>
                  </a:cubicBezTo>
                  <a:cubicBezTo>
                    <a:pt x="118168" y="486305"/>
                    <a:pt x="118052" y="506350"/>
                    <a:pt x="117820" y="526396"/>
                  </a:cubicBezTo>
                  <a:cubicBezTo>
                    <a:pt x="117704" y="531957"/>
                    <a:pt x="120253" y="536013"/>
                    <a:pt x="123150" y="540300"/>
                  </a:cubicBezTo>
                  <a:cubicBezTo>
                    <a:pt x="150495" y="580854"/>
                    <a:pt x="130450" y="633923"/>
                    <a:pt x="83638" y="645394"/>
                  </a:cubicBezTo>
                  <a:cubicBezTo>
                    <a:pt x="55714" y="652230"/>
                    <a:pt x="27326" y="640991"/>
                    <a:pt x="11220" y="616890"/>
                  </a:cubicBezTo>
                  <a:cubicBezTo>
                    <a:pt x="-4423" y="593368"/>
                    <a:pt x="-3727" y="562779"/>
                    <a:pt x="13421" y="539836"/>
                  </a:cubicBezTo>
                  <a:cubicBezTo>
                    <a:pt x="17593" y="534275"/>
                    <a:pt x="19099" y="528713"/>
                    <a:pt x="19099" y="521877"/>
                  </a:cubicBezTo>
                  <a:cubicBezTo>
                    <a:pt x="18983" y="355720"/>
                    <a:pt x="18983" y="189563"/>
                    <a:pt x="18983" y="23406"/>
                  </a:cubicBezTo>
                  <a:cubicBezTo>
                    <a:pt x="18983" y="3244"/>
                    <a:pt x="22343" y="0"/>
                    <a:pt x="42736" y="0"/>
                  </a:cubicBezTo>
                  <a:cubicBezTo>
                    <a:pt x="51195" y="0"/>
                    <a:pt x="59653" y="0"/>
                    <a:pt x="68228" y="0"/>
                  </a:cubicBezTo>
                  <a:cubicBezTo>
                    <a:pt x="94183" y="116"/>
                    <a:pt x="115503" y="19814"/>
                    <a:pt x="116777" y="45769"/>
                  </a:cubicBezTo>
                  <a:cubicBezTo>
                    <a:pt x="119326" y="93739"/>
                    <a:pt x="117241" y="141824"/>
                    <a:pt x="117820" y="189794"/>
                  </a:cubicBezTo>
                  <a:cubicBezTo>
                    <a:pt x="117820" y="191532"/>
                    <a:pt x="117820" y="193155"/>
                    <a:pt x="117820" y="194893"/>
                  </a:cubicBezTo>
                  <a:cubicBezTo>
                    <a:pt x="117820" y="206595"/>
                    <a:pt x="117820" y="206480"/>
                    <a:pt x="128132" y="202077"/>
                  </a:cubicBezTo>
                  <a:cubicBezTo>
                    <a:pt x="136475" y="198485"/>
                    <a:pt x="145281" y="196515"/>
                    <a:pt x="154435" y="196631"/>
                  </a:cubicBezTo>
                  <a:cubicBezTo>
                    <a:pt x="180969" y="196747"/>
                    <a:pt x="207619" y="196631"/>
                    <a:pt x="234153" y="196631"/>
                  </a:cubicBezTo>
                  <a:cubicBezTo>
                    <a:pt x="286874" y="196747"/>
                    <a:pt x="321403" y="252132"/>
                    <a:pt x="298461" y="299523"/>
                  </a:cubicBezTo>
                  <a:cubicBezTo>
                    <a:pt x="297302" y="302072"/>
                    <a:pt x="296027" y="304505"/>
                    <a:pt x="294753" y="307054"/>
                  </a:cubicBezTo>
                  <a:cubicBezTo>
                    <a:pt x="297418" y="309488"/>
                    <a:pt x="300315" y="308329"/>
                    <a:pt x="302980" y="308329"/>
                  </a:cubicBezTo>
                  <a:cubicBezTo>
                    <a:pt x="450482" y="308445"/>
                    <a:pt x="597984" y="308329"/>
                    <a:pt x="745486" y="308561"/>
                  </a:cubicBezTo>
                  <a:cubicBezTo>
                    <a:pt x="753828" y="308561"/>
                    <a:pt x="756725" y="306707"/>
                    <a:pt x="756609" y="297785"/>
                  </a:cubicBezTo>
                  <a:cubicBezTo>
                    <a:pt x="756146" y="261634"/>
                    <a:pt x="757420" y="225366"/>
                    <a:pt x="756030" y="189331"/>
                  </a:cubicBezTo>
                  <a:cubicBezTo>
                    <a:pt x="755103" y="165346"/>
                    <a:pt x="771209" y="139044"/>
                    <a:pt x="803884" y="137885"/>
                  </a:cubicBezTo>
                  <a:cubicBezTo>
                    <a:pt x="812690" y="137537"/>
                    <a:pt x="821380" y="137421"/>
                    <a:pt x="830186" y="137885"/>
                  </a:cubicBezTo>
                  <a:cubicBezTo>
                    <a:pt x="843975" y="138580"/>
                    <a:pt x="849189" y="144374"/>
                    <a:pt x="849189" y="158278"/>
                  </a:cubicBezTo>
                  <a:cubicBezTo>
                    <a:pt x="849189" y="278666"/>
                    <a:pt x="849189" y="399055"/>
                    <a:pt x="849073" y="519443"/>
                  </a:cubicBezTo>
                  <a:cubicBezTo>
                    <a:pt x="849073" y="526511"/>
                    <a:pt x="850232" y="532537"/>
                    <a:pt x="855214" y="537983"/>
                  </a:cubicBezTo>
                  <a:cubicBezTo>
                    <a:pt x="862166" y="545630"/>
                    <a:pt x="865526" y="555363"/>
                    <a:pt x="868887" y="564980"/>
                  </a:cubicBezTo>
                  <a:cubicBezTo>
                    <a:pt x="869118" y="574829"/>
                    <a:pt x="869118" y="584446"/>
                    <a:pt x="869118" y="594063"/>
                  </a:cubicBezTo>
                  <a:close/>
                  <a:moveTo>
                    <a:pt x="436925" y="425589"/>
                  </a:moveTo>
                  <a:cubicBezTo>
                    <a:pt x="539817" y="425589"/>
                    <a:pt x="642709" y="425589"/>
                    <a:pt x="745486" y="425589"/>
                  </a:cubicBezTo>
                  <a:cubicBezTo>
                    <a:pt x="756493" y="425589"/>
                    <a:pt x="756609" y="425589"/>
                    <a:pt x="756609" y="414350"/>
                  </a:cubicBezTo>
                  <a:cubicBezTo>
                    <a:pt x="756609" y="394536"/>
                    <a:pt x="756609" y="374838"/>
                    <a:pt x="756609" y="355024"/>
                  </a:cubicBezTo>
                  <a:cubicBezTo>
                    <a:pt x="756609" y="341352"/>
                    <a:pt x="756609" y="341352"/>
                    <a:pt x="742589" y="341352"/>
                  </a:cubicBezTo>
                  <a:cubicBezTo>
                    <a:pt x="546190" y="341352"/>
                    <a:pt x="349791" y="341352"/>
                    <a:pt x="153392" y="341352"/>
                  </a:cubicBezTo>
                  <a:cubicBezTo>
                    <a:pt x="144586" y="341352"/>
                    <a:pt x="135896" y="341584"/>
                    <a:pt x="127089" y="341236"/>
                  </a:cubicBezTo>
                  <a:cubicBezTo>
                    <a:pt x="120021" y="341004"/>
                    <a:pt x="117704" y="343901"/>
                    <a:pt x="117704" y="350737"/>
                  </a:cubicBezTo>
                  <a:cubicBezTo>
                    <a:pt x="117936" y="371594"/>
                    <a:pt x="117820" y="392566"/>
                    <a:pt x="117820" y="413423"/>
                  </a:cubicBezTo>
                  <a:cubicBezTo>
                    <a:pt x="117820" y="425589"/>
                    <a:pt x="117820" y="425589"/>
                    <a:pt x="129986" y="425589"/>
                  </a:cubicBezTo>
                  <a:cubicBezTo>
                    <a:pt x="232299" y="425589"/>
                    <a:pt x="334612" y="425589"/>
                    <a:pt x="436925" y="425589"/>
                  </a:cubicBezTo>
                  <a:close/>
                  <a:moveTo>
                    <a:pt x="51774" y="272062"/>
                  </a:moveTo>
                  <a:cubicBezTo>
                    <a:pt x="51774" y="348652"/>
                    <a:pt x="51774" y="425126"/>
                    <a:pt x="51774" y="501715"/>
                  </a:cubicBezTo>
                  <a:cubicBezTo>
                    <a:pt x="51774" y="511912"/>
                    <a:pt x="52469" y="512375"/>
                    <a:pt x="62203" y="511912"/>
                  </a:cubicBezTo>
                  <a:cubicBezTo>
                    <a:pt x="66721" y="511680"/>
                    <a:pt x="71356" y="511217"/>
                    <a:pt x="75643" y="512260"/>
                  </a:cubicBezTo>
                  <a:cubicBezTo>
                    <a:pt x="84218" y="514345"/>
                    <a:pt x="85261" y="510521"/>
                    <a:pt x="85261" y="503222"/>
                  </a:cubicBezTo>
                  <a:cubicBezTo>
                    <a:pt x="85145" y="354097"/>
                    <a:pt x="85145" y="204857"/>
                    <a:pt x="85145" y="55733"/>
                  </a:cubicBezTo>
                  <a:cubicBezTo>
                    <a:pt x="85145" y="39164"/>
                    <a:pt x="81205" y="34529"/>
                    <a:pt x="65215" y="31980"/>
                  </a:cubicBezTo>
                  <a:cubicBezTo>
                    <a:pt x="53396" y="30126"/>
                    <a:pt x="51774" y="31517"/>
                    <a:pt x="51774" y="43219"/>
                  </a:cubicBezTo>
                  <a:cubicBezTo>
                    <a:pt x="51774" y="119577"/>
                    <a:pt x="51774" y="195820"/>
                    <a:pt x="51774" y="272062"/>
                  </a:cubicBezTo>
                  <a:close/>
                  <a:moveTo>
                    <a:pt x="178767" y="308561"/>
                  </a:moveTo>
                  <a:cubicBezTo>
                    <a:pt x="196264" y="308561"/>
                    <a:pt x="213760" y="308908"/>
                    <a:pt x="231372" y="308445"/>
                  </a:cubicBezTo>
                  <a:cubicBezTo>
                    <a:pt x="255010" y="307866"/>
                    <a:pt x="274244" y="289442"/>
                    <a:pt x="273201" y="268122"/>
                  </a:cubicBezTo>
                  <a:cubicBezTo>
                    <a:pt x="272158" y="246571"/>
                    <a:pt x="255589" y="228727"/>
                    <a:pt x="231372" y="229306"/>
                  </a:cubicBezTo>
                  <a:cubicBezTo>
                    <a:pt x="205997" y="229885"/>
                    <a:pt x="180505" y="229074"/>
                    <a:pt x="155130" y="229654"/>
                  </a:cubicBezTo>
                  <a:cubicBezTo>
                    <a:pt x="134158" y="230233"/>
                    <a:pt x="119210" y="245528"/>
                    <a:pt x="118283" y="266384"/>
                  </a:cubicBezTo>
                  <a:cubicBezTo>
                    <a:pt x="117820" y="277624"/>
                    <a:pt x="118283" y="288979"/>
                    <a:pt x="117936" y="300334"/>
                  </a:cubicBezTo>
                  <a:cubicBezTo>
                    <a:pt x="117820" y="306475"/>
                    <a:pt x="120021" y="308908"/>
                    <a:pt x="126278" y="308792"/>
                  </a:cubicBezTo>
                  <a:cubicBezTo>
                    <a:pt x="143659" y="308329"/>
                    <a:pt x="161271" y="308561"/>
                    <a:pt x="178767" y="308561"/>
                  </a:cubicBezTo>
                  <a:close/>
                  <a:moveTo>
                    <a:pt x="817672" y="342279"/>
                  </a:moveTo>
                  <a:cubicBezTo>
                    <a:pt x="817672" y="320843"/>
                    <a:pt x="817672" y="299291"/>
                    <a:pt x="817672" y="277855"/>
                  </a:cubicBezTo>
                  <a:cubicBezTo>
                    <a:pt x="817672" y="245064"/>
                    <a:pt x="817672" y="212273"/>
                    <a:pt x="817556" y="179598"/>
                  </a:cubicBezTo>
                  <a:cubicBezTo>
                    <a:pt x="817556" y="176469"/>
                    <a:pt x="818947" y="172646"/>
                    <a:pt x="814312" y="171024"/>
                  </a:cubicBezTo>
                  <a:cubicBezTo>
                    <a:pt x="802030" y="166620"/>
                    <a:pt x="788937" y="175195"/>
                    <a:pt x="788357" y="188172"/>
                  </a:cubicBezTo>
                  <a:cubicBezTo>
                    <a:pt x="788241" y="191301"/>
                    <a:pt x="788241" y="194429"/>
                    <a:pt x="788241" y="197442"/>
                  </a:cubicBezTo>
                  <a:cubicBezTo>
                    <a:pt x="788241" y="295699"/>
                    <a:pt x="788241" y="394073"/>
                    <a:pt x="788241" y="492330"/>
                  </a:cubicBezTo>
                  <a:cubicBezTo>
                    <a:pt x="788241" y="511564"/>
                    <a:pt x="788241" y="511217"/>
                    <a:pt x="807592" y="512144"/>
                  </a:cubicBezTo>
                  <a:cubicBezTo>
                    <a:pt x="815355" y="512491"/>
                    <a:pt x="817788" y="510406"/>
                    <a:pt x="817788" y="502411"/>
                  </a:cubicBezTo>
                  <a:cubicBezTo>
                    <a:pt x="817441" y="448995"/>
                    <a:pt x="817672" y="395579"/>
                    <a:pt x="817672" y="342279"/>
                  </a:cubicBezTo>
                  <a:close/>
                  <a:moveTo>
                    <a:pt x="802262" y="614341"/>
                  </a:moveTo>
                  <a:cubicBezTo>
                    <a:pt x="820917" y="614572"/>
                    <a:pt x="837486" y="598698"/>
                    <a:pt x="837602" y="580507"/>
                  </a:cubicBezTo>
                  <a:cubicBezTo>
                    <a:pt x="837718" y="561504"/>
                    <a:pt x="820917" y="544124"/>
                    <a:pt x="802262" y="544008"/>
                  </a:cubicBezTo>
                  <a:cubicBezTo>
                    <a:pt x="784534" y="543892"/>
                    <a:pt x="766690" y="561272"/>
                    <a:pt x="766226" y="579116"/>
                  </a:cubicBezTo>
                  <a:cubicBezTo>
                    <a:pt x="765879" y="597655"/>
                    <a:pt x="782564" y="614109"/>
                    <a:pt x="802262" y="614341"/>
                  </a:cubicBezTo>
                  <a:close/>
                  <a:moveTo>
                    <a:pt x="102525" y="579232"/>
                  </a:moveTo>
                  <a:cubicBezTo>
                    <a:pt x="102525" y="560345"/>
                    <a:pt x="86535" y="544471"/>
                    <a:pt x="67417" y="544240"/>
                  </a:cubicBezTo>
                  <a:cubicBezTo>
                    <a:pt x="49573" y="544008"/>
                    <a:pt x="32772" y="561041"/>
                    <a:pt x="32424" y="579927"/>
                  </a:cubicBezTo>
                  <a:cubicBezTo>
                    <a:pt x="32076" y="598003"/>
                    <a:pt x="48530" y="614341"/>
                    <a:pt x="67185" y="614341"/>
                  </a:cubicBezTo>
                  <a:cubicBezTo>
                    <a:pt x="87462" y="614225"/>
                    <a:pt x="102641" y="599278"/>
                    <a:pt x="102525" y="579232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8725" tIns="49350" rIns="98725" bIns="493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15"/>
                <a:buFont typeface="Arial"/>
                <a:buNone/>
              </a:pPr>
              <a:endParaRPr sz="2015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24"/>
            <p:cNvSpPr/>
            <p:nvPr/>
          </p:nvSpPr>
          <p:spPr>
            <a:xfrm>
              <a:off x="4609094" y="445518"/>
              <a:ext cx="382143" cy="381332"/>
            </a:xfrm>
            <a:custGeom>
              <a:avLst/>
              <a:gdLst/>
              <a:ahLst/>
              <a:cxnLst/>
              <a:rect l="l" t="t" r="r" b="b"/>
              <a:pathLst>
                <a:path w="382143" h="381332" extrusionOk="0">
                  <a:moveTo>
                    <a:pt x="189680" y="114"/>
                  </a:moveTo>
                  <a:cubicBezTo>
                    <a:pt x="288053" y="-1855"/>
                    <a:pt x="382835" y="78790"/>
                    <a:pt x="382140" y="191415"/>
                  </a:cubicBezTo>
                  <a:cubicBezTo>
                    <a:pt x="381560" y="294539"/>
                    <a:pt x="295817" y="382252"/>
                    <a:pt x="189448" y="381325"/>
                  </a:cubicBezTo>
                  <a:cubicBezTo>
                    <a:pt x="83659" y="380399"/>
                    <a:pt x="581" y="295814"/>
                    <a:pt x="2" y="188982"/>
                  </a:cubicBezTo>
                  <a:cubicBezTo>
                    <a:pt x="-462" y="77863"/>
                    <a:pt x="97100" y="-3477"/>
                    <a:pt x="189680" y="114"/>
                  </a:cubicBezTo>
                  <a:close/>
                  <a:moveTo>
                    <a:pt x="191071" y="348187"/>
                  </a:moveTo>
                  <a:cubicBezTo>
                    <a:pt x="278900" y="348418"/>
                    <a:pt x="348885" y="278781"/>
                    <a:pt x="349117" y="190836"/>
                  </a:cubicBezTo>
                  <a:cubicBezTo>
                    <a:pt x="349349" y="103007"/>
                    <a:pt x="279595" y="33601"/>
                    <a:pt x="191766" y="32674"/>
                  </a:cubicBezTo>
                  <a:cubicBezTo>
                    <a:pt x="109614" y="31863"/>
                    <a:pt x="33372" y="97329"/>
                    <a:pt x="32909" y="189793"/>
                  </a:cubicBezTo>
                  <a:cubicBezTo>
                    <a:pt x="32445" y="283647"/>
                    <a:pt x="109962" y="349693"/>
                    <a:pt x="191071" y="348187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8725" tIns="49350" rIns="98725" bIns="493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15"/>
                <a:buFont typeface="Arial"/>
                <a:buNone/>
              </a:pPr>
              <a:endParaRPr sz="2015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24"/>
            <p:cNvSpPr/>
            <p:nvPr/>
          </p:nvSpPr>
          <p:spPr>
            <a:xfrm>
              <a:off x="4680471" y="517008"/>
              <a:ext cx="239039" cy="238346"/>
            </a:xfrm>
            <a:custGeom>
              <a:avLst/>
              <a:gdLst/>
              <a:ahLst/>
              <a:cxnLst/>
              <a:rect l="l" t="t" r="r" b="b"/>
              <a:pathLst>
                <a:path w="239039" h="238346" extrusionOk="0">
                  <a:moveTo>
                    <a:pt x="185740" y="160364"/>
                  </a:moveTo>
                  <a:cubicBezTo>
                    <a:pt x="161291" y="160364"/>
                    <a:pt x="161407" y="160364"/>
                    <a:pt x="161291" y="184580"/>
                  </a:cubicBezTo>
                  <a:cubicBezTo>
                    <a:pt x="161291" y="189679"/>
                    <a:pt x="161291" y="194777"/>
                    <a:pt x="161175" y="199875"/>
                  </a:cubicBezTo>
                  <a:cubicBezTo>
                    <a:pt x="160596" y="221311"/>
                    <a:pt x="142868" y="238228"/>
                    <a:pt x="120737" y="238344"/>
                  </a:cubicBezTo>
                  <a:cubicBezTo>
                    <a:pt x="98258" y="238576"/>
                    <a:pt x="79487" y="221659"/>
                    <a:pt x="78676" y="200339"/>
                  </a:cubicBezTo>
                  <a:cubicBezTo>
                    <a:pt x="78328" y="189563"/>
                    <a:pt x="78328" y="178903"/>
                    <a:pt x="78676" y="168127"/>
                  </a:cubicBezTo>
                  <a:cubicBezTo>
                    <a:pt x="78908" y="162217"/>
                    <a:pt x="76590" y="160132"/>
                    <a:pt x="70797" y="160364"/>
                  </a:cubicBezTo>
                  <a:cubicBezTo>
                    <a:pt x="60948" y="160711"/>
                    <a:pt x="50983" y="160479"/>
                    <a:pt x="41134" y="160479"/>
                  </a:cubicBezTo>
                  <a:cubicBezTo>
                    <a:pt x="18192" y="160248"/>
                    <a:pt x="-115" y="141593"/>
                    <a:pt x="1" y="118650"/>
                  </a:cubicBezTo>
                  <a:cubicBezTo>
                    <a:pt x="232" y="96288"/>
                    <a:pt x="18656" y="78096"/>
                    <a:pt x="41366" y="77980"/>
                  </a:cubicBezTo>
                  <a:cubicBezTo>
                    <a:pt x="49824" y="77980"/>
                    <a:pt x="58283" y="77980"/>
                    <a:pt x="66741" y="77980"/>
                  </a:cubicBezTo>
                  <a:cubicBezTo>
                    <a:pt x="78560" y="77980"/>
                    <a:pt x="78560" y="77980"/>
                    <a:pt x="78560" y="66625"/>
                  </a:cubicBezTo>
                  <a:cubicBezTo>
                    <a:pt x="78560" y="58746"/>
                    <a:pt x="78560" y="50751"/>
                    <a:pt x="78560" y="42872"/>
                  </a:cubicBezTo>
                  <a:cubicBezTo>
                    <a:pt x="78676" y="17728"/>
                    <a:pt x="95709" y="0"/>
                    <a:pt x="119926" y="0"/>
                  </a:cubicBezTo>
                  <a:cubicBezTo>
                    <a:pt x="144374" y="0"/>
                    <a:pt x="160828" y="17033"/>
                    <a:pt x="161175" y="42756"/>
                  </a:cubicBezTo>
                  <a:cubicBezTo>
                    <a:pt x="161291" y="52025"/>
                    <a:pt x="161407" y="61411"/>
                    <a:pt x="161175" y="70680"/>
                  </a:cubicBezTo>
                  <a:cubicBezTo>
                    <a:pt x="161059" y="76242"/>
                    <a:pt x="163261" y="78096"/>
                    <a:pt x="168707" y="77980"/>
                  </a:cubicBezTo>
                  <a:cubicBezTo>
                    <a:pt x="179483" y="77749"/>
                    <a:pt x="190143" y="77749"/>
                    <a:pt x="200918" y="77980"/>
                  </a:cubicBezTo>
                  <a:cubicBezTo>
                    <a:pt x="223050" y="78328"/>
                    <a:pt x="239040" y="95708"/>
                    <a:pt x="239040" y="119230"/>
                  </a:cubicBezTo>
                  <a:cubicBezTo>
                    <a:pt x="239040" y="142520"/>
                    <a:pt x="222818" y="160016"/>
                    <a:pt x="200803" y="160479"/>
                  </a:cubicBezTo>
                  <a:cubicBezTo>
                    <a:pt x="195936" y="160479"/>
                    <a:pt x="190838" y="160364"/>
                    <a:pt x="185740" y="160364"/>
                  </a:cubicBezTo>
                  <a:close/>
                  <a:moveTo>
                    <a:pt x="129543" y="169401"/>
                  </a:moveTo>
                  <a:cubicBezTo>
                    <a:pt x="129543" y="162333"/>
                    <a:pt x="129543" y="155265"/>
                    <a:pt x="129543" y="148197"/>
                  </a:cubicBezTo>
                  <a:cubicBezTo>
                    <a:pt x="129659" y="133598"/>
                    <a:pt x="134293" y="128731"/>
                    <a:pt x="148661" y="128731"/>
                  </a:cubicBezTo>
                  <a:cubicBezTo>
                    <a:pt x="162797" y="128731"/>
                    <a:pt x="176933" y="128731"/>
                    <a:pt x="190954" y="128731"/>
                  </a:cubicBezTo>
                  <a:cubicBezTo>
                    <a:pt x="194314" y="128731"/>
                    <a:pt x="197674" y="128615"/>
                    <a:pt x="200918" y="127225"/>
                  </a:cubicBezTo>
                  <a:cubicBezTo>
                    <a:pt x="204395" y="125834"/>
                    <a:pt x="206596" y="123169"/>
                    <a:pt x="206828" y="119577"/>
                  </a:cubicBezTo>
                  <a:cubicBezTo>
                    <a:pt x="207060" y="115638"/>
                    <a:pt x="204858" y="112741"/>
                    <a:pt x="201150" y="110887"/>
                  </a:cubicBezTo>
                  <a:cubicBezTo>
                    <a:pt x="198253" y="109381"/>
                    <a:pt x="195125" y="109497"/>
                    <a:pt x="191996" y="109497"/>
                  </a:cubicBezTo>
                  <a:cubicBezTo>
                    <a:pt x="176470" y="109497"/>
                    <a:pt x="160943" y="109613"/>
                    <a:pt x="145417" y="109381"/>
                  </a:cubicBezTo>
                  <a:cubicBezTo>
                    <a:pt x="135336" y="109265"/>
                    <a:pt x="129659" y="103703"/>
                    <a:pt x="129543" y="93623"/>
                  </a:cubicBezTo>
                  <a:cubicBezTo>
                    <a:pt x="129311" y="80413"/>
                    <a:pt x="129543" y="67088"/>
                    <a:pt x="129427" y="53763"/>
                  </a:cubicBezTo>
                  <a:cubicBezTo>
                    <a:pt x="129427" y="49476"/>
                    <a:pt x="129543" y="45305"/>
                    <a:pt x="129079" y="41134"/>
                  </a:cubicBezTo>
                  <a:cubicBezTo>
                    <a:pt x="128500" y="36151"/>
                    <a:pt x="126067" y="32328"/>
                    <a:pt x="120621" y="32212"/>
                  </a:cubicBezTo>
                  <a:cubicBezTo>
                    <a:pt x="115523" y="32212"/>
                    <a:pt x="112162" y="35108"/>
                    <a:pt x="111119" y="40207"/>
                  </a:cubicBezTo>
                  <a:cubicBezTo>
                    <a:pt x="110540" y="42988"/>
                    <a:pt x="110424" y="45768"/>
                    <a:pt x="110424" y="48549"/>
                  </a:cubicBezTo>
                  <a:cubicBezTo>
                    <a:pt x="110308" y="61295"/>
                    <a:pt x="110424" y="73925"/>
                    <a:pt x="110424" y="86670"/>
                  </a:cubicBezTo>
                  <a:cubicBezTo>
                    <a:pt x="110424" y="105557"/>
                    <a:pt x="106601" y="109381"/>
                    <a:pt x="87598" y="109381"/>
                  </a:cubicBezTo>
                  <a:cubicBezTo>
                    <a:pt x="73462" y="109381"/>
                    <a:pt x="59326" y="109381"/>
                    <a:pt x="45306" y="109381"/>
                  </a:cubicBezTo>
                  <a:cubicBezTo>
                    <a:pt x="39049" y="109381"/>
                    <a:pt x="33487" y="111698"/>
                    <a:pt x="33139" y="118535"/>
                  </a:cubicBezTo>
                  <a:cubicBezTo>
                    <a:pt x="32908" y="125950"/>
                    <a:pt x="38701" y="128268"/>
                    <a:pt x="45306" y="128499"/>
                  </a:cubicBezTo>
                  <a:cubicBezTo>
                    <a:pt x="47275" y="128615"/>
                    <a:pt x="49245" y="128499"/>
                    <a:pt x="51215" y="128499"/>
                  </a:cubicBezTo>
                  <a:cubicBezTo>
                    <a:pt x="64192" y="128499"/>
                    <a:pt x="77170" y="128499"/>
                    <a:pt x="90147" y="128499"/>
                  </a:cubicBezTo>
                  <a:cubicBezTo>
                    <a:pt x="105674" y="128499"/>
                    <a:pt x="110308" y="133134"/>
                    <a:pt x="110424" y="148661"/>
                  </a:cubicBezTo>
                  <a:cubicBezTo>
                    <a:pt x="110540" y="163376"/>
                    <a:pt x="110308" y="177976"/>
                    <a:pt x="110540" y="192691"/>
                  </a:cubicBezTo>
                  <a:cubicBezTo>
                    <a:pt x="110656" y="198948"/>
                    <a:pt x="112046" y="204973"/>
                    <a:pt x="120041" y="205089"/>
                  </a:cubicBezTo>
                  <a:cubicBezTo>
                    <a:pt x="128268" y="205205"/>
                    <a:pt x="129311" y="199180"/>
                    <a:pt x="129427" y="192807"/>
                  </a:cubicBezTo>
                  <a:cubicBezTo>
                    <a:pt x="129543" y="185160"/>
                    <a:pt x="129543" y="177280"/>
                    <a:pt x="129543" y="16940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8725" tIns="49350" rIns="98725" bIns="4935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15"/>
                <a:buFont typeface="Arial"/>
                <a:buNone/>
              </a:pPr>
              <a:endParaRPr sz="2015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2" name="Google Shape;322;p24"/>
          <p:cNvGrpSpPr/>
          <p:nvPr/>
        </p:nvGrpSpPr>
        <p:grpSpPr>
          <a:xfrm>
            <a:off x="5242194" y="2230929"/>
            <a:ext cx="669797" cy="602400"/>
            <a:chOff x="5252661" y="2088150"/>
            <a:chExt cx="669797" cy="602400"/>
          </a:xfrm>
        </p:grpSpPr>
        <p:sp>
          <p:nvSpPr>
            <p:cNvPr id="323" name="Google Shape;323;p24"/>
            <p:cNvSpPr/>
            <p:nvPr/>
          </p:nvSpPr>
          <p:spPr>
            <a:xfrm>
              <a:off x="5252661" y="2200038"/>
              <a:ext cx="280200" cy="378600"/>
            </a:xfrm>
            <a:prstGeom prst="chevron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b="0" i="0" u="none" strike="noStrike" cap="none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324" name="Google Shape;324;p24"/>
            <p:cNvSpPr/>
            <p:nvPr/>
          </p:nvSpPr>
          <p:spPr>
            <a:xfrm>
              <a:off x="5476658" y="2088150"/>
              <a:ext cx="445800" cy="602400"/>
            </a:xfrm>
            <a:prstGeom prst="chevron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b="0" i="0" u="none" strike="noStrike" cap="none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</p:grpSp>
      <p:grpSp>
        <p:nvGrpSpPr>
          <p:cNvPr id="325" name="Google Shape;325;p24"/>
          <p:cNvGrpSpPr/>
          <p:nvPr/>
        </p:nvGrpSpPr>
        <p:grpSpPr>
          <a:xfrm rot="10800000">
            <a:off x="3259753" y="2230929"/>
            <a:ext cx="669797" cy="602400"/>
            <a:chOff x="5252661" y="2088150"/>
            <a:chExt cx="669797" cy="602400"/>
          </a:xfrm>
        </p:grpSpPr>
        <p:sp>
          <p:nvSpPr>
            <p:cNvPr id="326" name="Google Shape;326;p24"/>
            <p:cNvSpPr/>
            <p:nvPr/>
          </p:nvSpPr>
          <p:spPr>
            <a:xfrm>
              <a:off x="5252661" y="2200038"/>
              <a:ext cx="280200" cy="378600"/>
            </a:xfrm>
            <a:prstGeom prst="chevron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b="0" i="0" u="none" strike="noStrike" cap="none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327" name="Google Shape;327;p24"/>
            <p:cNvSpPr/>
            <p:nvPr/>
          </p:nvSpPr>
          <p:spPr>
            <a:xfrm>
              <a:off x="5476658" y="2088150"/>
              <a:ext cx="445800" cy="602400"/>
            </a:xfrm>
            <a:prstGeom prst="chevron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 sz="800" b="0" i="0" u="none" strike="noStrike" cap="none">
                <a:solidFill>
                  <a:srgbClr val="1155CC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</p:grpSp>
      <p:grpSp>
        <p:nvGrpSpPr>
          <p:cNvPr id="328" name="Google Shape;328;p24"/>
          <p:cNvGrpSpPr/>
          <p:nvPr/>
        </p:nvGrpSpPr>
        <p:grpSpPr>
          <a:xfrm>
            <a:off x="4163030" y="2047805"/>
            <a:ext cx="968837" cy="968725"/>
            <a:chOff x="4502577" y="626499"/>
            <a:chExt cx="452770" cy="452675"/>
          </a:xfrm>
        </p:grpSpPr>
        <p:sp>
          <p:nvSpPr>
            <p:cNvPr id="329" name="Google Shape;329;p24"/>
            <p:cNvSpPr/>
            <p:nvPr/>
          </p:nvSpPr>
          <p:spPr>
            <a:xfrm>
              <a:off x="4502577" y="626499"/>
              <a:ext cx="452770" cy="452675"/>
            </a:xfrm>
            <a:custGeom>
              <a:avLst/>
              <a:gdLst/>
              <a:ahLst/>
              <a:cxnLst/>
              <a:rect l="l" t="t" r="r" b="b"/>
              <a:pathLst>
                <a:path w="452770" h="452675" extrusionOk="0">
                  <a:moveTo>
                    <a:pt x="340900" y="0"/>
                  </a:moveTo>
                  <a:cubicBezTo>
                    <a:pt x="345567" y="2477"/>
                    <a:pt x="346615" y="6477"/>
                    <a:pt x="346615" y="11430"/>
                  </a:cubicBezTo>
                  <a:cubicBezTo>
                    <a:pt x="346520" y="108204"/>
                    <a:pt x="346615" y="205073"/>
                    <a:pt x="346424" y="301847"/>
                  </a:cubicBezTo>
                  <a:cubicBezTo>
                    <a:pt x="346424" y="306134"/>
                    <a:pt x="347567" y="309277"/>
                    <a:pt x="350711" y="312325"/>
                  </a:cubicBezTo>
                  <a:cubicBezTo>
                    <a:pt x="382905" y="344234"/>
                    <a:pt x="414909" y="376333"/>
                    <a:pt x="446913" y="408432"/>
                  </a:cubicBezTo>
                  <a:cubicBezTo>
                    <a:pt x="454724" y="416243"/>
                    <a:pt x="454724" y="420148"/>
                    <a:pt x="446913" y="428054"/>
                  </a:cubicBezTo>
                  <a:cubicBezTo>
                    <a:pt x="440246" y="434721"/>
                    <a:pt x="433578" y="441389"/>
                    <a:pt x="426911" y="448056"/>
                  </a:cubicBezTo>
                  <a:cubicBezTo>
                    <a:pt x="420719" y="454152"/>
                    <a:pt x="415957" y="454247"/>
                    <a:pt x="409861" y="448151"/>
                  </a:cubicBezTo>
                  <a:cubicBezTo>
                    <a:pt x="390239" y="428625"/>
                    <a:pt x="370713" y="409004"/>
                    <a:pt x="351187" y="389477"/>
                  </a:cubicBezTo>
                  <a:cubicBezTo>
                    <a:pt x="349949" y="388239"/>
                    <a:pt x="349091" y="386620"/>
                    <a:pt x="347091" y="386239"/>
                  </a:cubicBezTo>
                  <a:cubicBezTo>
                    <a:pt x="346043" y="387763"/>
                    <a:pt x="346615" y="389382"/>
                    <a:pt x="346615" y="391001"/>
                  </a:cubicBezTo>
                  <a:cubicBezTo>
                    <a:pt x="346615" y="407956"/>
                    <a:pt x="346615" y="424815"/>
                    <a:pt x="346615" y="441770"/>
                  </a:cubicBezTo>
                  <a:cubicBezTo>
                    <a:pt x="346615" y="449390"/>
                    <a:pt x="343567" y="452533"/>
                    <a:pt x="335947" y="452533"/>
                  </a:cubicBezTo>
                  <a:cubicBezTo>
                    <a:pt x="295370" y="452533"/>
                    <a:pt x="254699" y="452533"/>
                    <a:pt x="214122" y="452533"/>
                  </a:cubicBezTo>
                  <a:cubicBezTo>
                    <a:pt x="209455" y="452533"/>
                    <a:pt x="205931" y="451009"/>
                    <a:pt x="204407" y="446532"/>
                  </a:cubicBezTo>
                  <a:cubicBezTo>
                    <a:pt x="203073" y="442817"/>
                    <a:pt x="203835" y="439293"/>
                    <a:pt x="206883" y="436436"/>
                  </a:cubicBezTo>
                  <a:cubicBezTo>
                    <a:pt x="209264" y="434245"/>
                    <a:pt x="212122" y="434149"/>
                    <a:pt x="215170" y="434149"/>
                  </a:cubicBezTo>
                  <a:cubicBezTo>
                    <a:pt x="250889" y="434149"/>
                    <a:pt x="286703" y="434149"/>
                    <a:pt x="322421" y="434149"/>
                  </a:cubicBezTo>
                  <a:cubicBezTo>
                    <a:pt x="328422" y="434149"/>
                    <a:pt x="328422" y="434149"/>
                    <a:pt x="328422" y="428054"/>
                  </a:cubicBezTo>
                  <a:cubicBezTo>
                    <a:pt x="328422" y="408908"/>
                    <a:pt x="328422" y="389763"/>
                    <a:pt x="328422" y="370713"/>
                  </a:cubicBezTo>
                  <a:cubicBezTo>
                    <a:pt x="328422" y="368046"/>
                    <a:pt x="327851" y="365950"/>
                    <a:pt x="325850" y="364046"/>
                  </a:cubicBezTo>
                  <a:cubicBezTo>
                    <a:pt x="308324" y="346424"/>
                    <a:pt x="290798" y="328803"/>
                    <a:pt x="273368" y="311087"/>
                  </a:cubicBezTo>
                  <a:cubicBezTo>
                    <a:pt x="271558" y="309277"/>
                    <a:pt x="269748" y="310134"/>
                    <a:pt x="268034" y="310420"/>
                  </a:cubicBezTo>
                  <a:cubicBezTo>
                    <a:pt x="251746" y="313182"/>
                    <a:pt x="237077" y="309658"/>
                    <a:pt x="224123" y="299276"/>
                  </a:cubicBezTo>
                  <a:cubicBezTo>
                    <a:pt x="207645" y="286036"/>
                    <a:pt x="200311" y="263462"/>
                    <a:pt x="206693" y="242792"/>
                  </a:cubicBezTo>
                  <a:cubicBezTo>
                    <a:pt x="213360" y="221266"/>
                    <a:pt x="228410" y="208312"/>
                    <a:pt x="250603" y="204883"/>
                  </a:cubicBezTo>
                  <a:cubicBezTo>
                    <a:pt x="279749" y="200406"/>
                    <a:pt x="306896" y="221171"/>
                    <a:pt x="310991" y="250222"/>
                  </a:cubicBezTo>
                  <a:cubicBezTo>
                    <a:pt x="311753" y="255746"/>
                    <a:pt x="311849" y="261366"/>
                    <a:pt x="310610" y="266891"/>
                  </a:cubicBezTo>
                  <a:cubicBezTo>
                    <a:pt x="309848" y="270129"/>
                    <a:pt x="310325" y="272415"/>
                    <a:pt x="313087" y="274892"/>
                  </a:cubicBezTo>
                  <a:cubicBezTo>
                    <a:pt x="318040" y="279178"/>
                    <a:pt x="322231" y="284417"/>
                    <a:pt x="326708" y="289084"/>
                  </a:cubicBezTo>
                  <a:cubicBezTo>
                    <a:pt x="328898" y="287369"/>
                    <a:pt x="328327" y="285941"/>
                    <a:pt x="328327" y="284798"/>
                  </a:cubicBezTo>
                  <a:cubicBezTo>
                    <a:pt x="328327" y="197549"/>
                    <a:pt x="328327" y="110300"/>
                    <a:pt x="328422" y="23051"/>
                  </a:cubicBezTo>
                  <a:cubicBezTo>
                    <a:pt x="328422" y="18860"/>
                    <a:pt x="327088" y="17907"/>
                    <a:pt x="323088" y="17907"/>
                  </a:cubicBezTo>
                  <a:cubicBezTo>
                    <a:pt x="223171" y="18002"/>
                    <a:pt x="123254" y="18002"/>
                    <a:pt x="23336" y="17907"/>
                  </a:cubicBezTo>
                  <a:cubicBezTo>
                    <a:pt x="19431" y="17907"/>
                    <a:pt x="18002" y="18860"/>
                    <a:pt x="18002" y="23051"/>
                  </a:cubicBezTo>
                  <a:cubicBezTo>
                    <a:pt x="18098" y="158401"/>
                    <a:pt x="18098" y="293751"/>
                    <a:pt x="18002" y="429197"/>
                  </a:cubicBezTo>
                  <a:cubicBezTo>
                    <a:pt x="18002" y="433007"/>
                    <a:pt x="19050" y="434245"/>
                    <a:pt x="22955" y="434245"/>
                  </a:cubicBezTo>
                  <a:cubicBezTo>
                    <a:pt x="59341" y="434149"/>
                    <a:pt x="95631" y="434149"/>
                    <a:pt x="132017" y="434149"/>
                  </a:cubicBezTo>
                  <a:cubicBezTo>
                    <a:pt x="139160" y="434149"/>
                    <a:pt x="142970" y="437864"/>
                    <a:pt x="142494" y="444151"/>
                  </a:cubicBezTo>
                  <a:cubicBezTo>
                    <a:pt x="142208" y="448532"/>
                    <a:pt x="138970" y="451866"/>
                    <a:pt x="134684" y="452342"/>
                  </a:cubicBezTo>
                  <a:cubicBezTo>
                    <a:pt x="133636" y="452438"/>
                    <a:pt x="132588" y="452438"/>
                    <a:pt x="131636" y="452438"/>
                  </a:cubicBezTo>
                  <a:cubicBezTo>
                    <a:pt x="91345" y="452438"/>
                    <a:pt x="50959" y="452438"/>
                    <a:pt x="10668" y="452533"/>
                  </a:cubicBezTo>
                  <a:cubicBezTo>
                    <a:pt x="5906" y="452533"/>
                    <a:pt x="2381" y="451009"/>
                    <a:pt x="95" y="446913"/>
                  </a:cubicBezTo>
                  <a:cubicBezTo>
                    <a:pt x="95" y="299276"/>
                    <a:pt x="95" y="151543"/>
                    <a:pt x="0" y="3905"/>
                  </a:cubicBezTo>
                  <a:cubicBezTo>
                    <a:pt x="0" y="762"/>
                    <a:pt x="572" y="0"/>
                    <a:pt x="3810" y="0"/>
                  </a:cubicBezTo>
                  <a:cubicBezTo>
                    <a:pt x="116205" y="0"/>
                    <a:pt x="228600" y="0"/>
                    <a:pt x="340900" y="0"/>
                  </a:cubicBezTo>
                  <a:close/>
                  <a:moveTo>
                    <a:pt x="258223" y="292703"/>
                  </a:moveTo>
                  <a:cubicBezTo>
                    <a:pt x="258985" y="292608"/>
                    <a:pt x="260128" y="292227"/>
                    <a:pt x="261271" y="292322"/>
                  </a:cubicBezTo>
                  <a:cubicBezTo>
                    <a:pt x="265271" y="292418"/>
                    <a:pt x="266129" y="290798"/>
                    <a:pt x="264700" y="287179"/>
                  </a:cubicBezTo>
                  <a:cubicBezTo>
                    <a:pt x="263081" y="283083"/>
                    <a:pt x="261938" y="278797"/>
                    <a:pt x="260414" y="274701"/>
                  </a:cubicBezTo>
                  <a:cubicBezTo>
                    <a:pt x="258890" y="270224"/>
                    <a:pt x="257842" y="265843"/>
                    <a:pt x="261652" y="261938"/>
                  </a:cubicBezTo>
                  <a:cubicBezTo>
                    <a:pt x="265462" y="258032"/>
                    <a:pt x="269939" y="258985"/>
                    <a:pt x="274415" y="260509"/>
                  </a:cubicBezTo>
                  <a:cubicBezTo>
                    <a:pt x="278606" y="261938"/>
                    <a:pt x="282797" y="263176"/>
                    <a:pt x="286893" y="264795"/>
                  </a:cubicBezTo>
                  <a:cubicBezTo>
                    <a:pt x="290227" y="266033"/>
                    <a:pt x="292037" y="265938"/>
                    <a:pt x="292418" y="261652"/>
                  </a:cubicBezTo>
                  <a:cubicBezTo>
                    <a:pt x="292608" y="258985"/>
                    <a:pt x="292513" y="256413"/>
                    <a:pt x="292227" y="253746"/>
                  </a:cubicBezTo>
                  <a:cubicBezTo>
                    <a:pt x="289941" y="233267"/>
                    <a:pt x="269558" y="219170"/>
                    <a:pt x="249650" y="224218"/>
                  </a:cubicBezTo>
                  <a:cubicBezTo>
                    <a:pt x="234696" y="228029"/>
                    <a:pt x="220694" y="242983"/>
                    <a:pt x="223742" y="263843"/>
                  </a:cubicBezTo>
                  <a:cubicBezTo>
                    <a:pt x="226028" y="279368"/>
                    <a:pt x="241078" y="292418"/>
                    <a:pt x="258223" y="292703"/>
                  </a:cubicBezTo>
                  <a:close/>
                  <a:moveTo>
                    <a:pt x="392430" y="380905"/>
                  </a:moveTo>
                  <a:cubicBezTo>
                    <a:pt x="391287" y="379667"/>
                    <a:pt x="390335" y="378619"/>
                    <a:pt x="389382" y="377571"/>
                  </a:cubicBezTo>
                  <a:cubicBezTo>
                    <a:pt x="361664" y="349853"/>
                    <a:pt x="333851" y="322326"/>
                    <a:pt x="306514" y="294418"/>
                  </a:cubicBezTo>
                  <a:cubicBezTo>
                    <a:pt x="300704" y="288512"/>
                    <a:pt x="293561" y="286703"/>
                    <a:pt x="286417" y="284226"/>
                  </a:cubicBezTo>
                  <a:cubicBezTo>
                    <a:pt x="285083" y="283750"/>
                    <a:pt x="283559" y="284036"/>
                    <a:pt x="284226" y="285655"/>
                  </a:cubicBezTo>
                  <a:cubicBezTo>
                    <a:pt x="286607" y="291846"/>
                    <a:pt x="287084" y="298799"/>
                    <a:pt x="292322" y="303943"/>
                  </a:cubicBezTo>
                  <a:cubicBezTo>
                    <a:pt x="319183" y="330613"/>
                    <a:pt x="345853" y="357378"/>
                    <a:pt x="372618" y="384143"/>
                  </a:cubicBezTo>
                  <a:cubicBezTo>
                    <a:pt x="375285" y="386810"/>
                    <a:pt x="377666" y="391478"/>
                    <a:pt x="380905" y="391573"/>
                  </a:cubicBezTo>
                  <a:cubicBezTo>
                    <a:pt x="384524" y="391668"/>
                    <a:pt x="386620" y="386715"/>
                    <a:pt x="389573" y="384143"/>
                  </a:cubicBezTo>
                  <a:cubicBezTo>
                    <a:pt x="390525" y="383096"/>
                    <a:pt x="391287" y="382048"/>
                    <a:pt x="392430" y="380905"/>
                  </a:cubicBezTo>
                  <a:close/>
                  <a:moveTo>
                    <a:pt x="429292" y="417862"/>
                  </a:moveTo>
                  <a:cubicBezTo>
                    <a:pt x="428625" y="417100"/>
                    <a:pt x="427958" y="416243"/>
                    <a:pt x="427101" y="415385"/>
                  </a:cubicBezTo>
                  <a:cubicBezTo>
                    <a:pt x="423005" y="411194"/>
                    <a:pt x="418814" y="407099"/>
                    <a:pt x="414623" y="402908"/>
                  </a:cubicBezTo>
                  <a:cubicBezTo>
                    <a:pt x="405384" y="393668"/>
                    <a:pt x="405479" y="393764"/>
                    <a:pt x="396335" y="403479"/>
                  </a:cubicBezTo>
                  <a:cubicBezTo>
                    <a:pt x="394621" y="405384"/>
                    <a:pt x="394621" y="406432"/>
                    <a:pt x="396431" y="408146"/>
                  </a:cubicBezTo>
                  <a:cubicBezTo>
                    <a:pt x="402908" y="414528"/>
                    <a:pt x="409385" y="420910"/>
                    <a:pt x="415766" y="427482"/>
                  </a:cubicBezTo>
                  <a:cubicBezTo>
                    <a:pt x="417576" y="429387"/>
                    <a:pt x="418910" y="429673"/>
                    <a:pt x="420814" y="427577"/>
                  </a:cubicBezTo>
                  <a:cubicBezTo>
                    <a:pt x="423005" y="425196"/>
                    <a:pt x="425387" y="423005"/>
                    <a:pt x="427577" y="420719"/>
                  </a:cubicBezTo>
                  <a:cubicBezTo>
                    <a:pt x="428339" y="419957"/>
                    <a:pt x="429197" y="419291"/>
                    <a:pt x="429292" y="417862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24"/>
            <p:cNvSpPr/>
            <p:nvPr/>
          </p:nvSpPr>
          <p:spPr>
            <a:xfrm>
              <a:off x="4706884" y="707426"/>
              <a:ext cx="107098" cy="106833"/>
            </a:xfrm>
            <a:custGeom>
              <a:avLst/>
              <a:gdLst/>
              <a:ahLst/>
              <a:cxnLst/>
              <a:rect l="l" t="t" r="r" b="b"/>
              <a:pathLst>
                <a:path w="107098" h="106833" extrusionOk="0">
                  <a:moveTo>
                    <a:pt x="53916" y="226"/>
                  </a:moveTo>
                  <a:cubicBezTo>
                    <a:pt x="63918" y="-441"/>
                    <a:pt x="73157" y="2417"/>
                    <a:pt x="81539" y="7751"/>
                  </a:cubicBezTo>
                  <a:cubicBezTo>
                    <a:pt x="85158" y="10037"/>
                    <a:pt x="86873" y="9275"/>
                    <a:pt x="88683" y="5941"/>
                  </a:cubicBezTo>
                  <a:cubicBezTo>
                    <a:pt x="90302" y="3083"/>
                    <a:pt x="92493" y="607"/>
                    <a:pt x="96017" y="131"/>
                  </a:cubicBezTo>
                  <a:cubicBezTo>
                    <a:pt x="99636" y="-346"/>
                    <a:pt x="102780" y="416"/>
                    <a:pt x="105066" y="3464"/>
                  </a:cubicBezTo>
                  <a:cubicBezTo>
                    <a:pt x="107447" y="6608"/>
                    <a:pt x="107637" y="10037"/>
                    <a:pt x="105923" y="13466"/>
                  </a:cubicBezTo>
                  <a:cubicBezTo>
                    <a:pt x="104875" y="15656"/>
                    <a:pt x="103542" y="17847"/>
                    <a:pt x="101922" y="19752"/>
                  </a:cubicBezTo>
                  <a:cubicBezTo>
                    <a:pt x="99351" y="22895"/>
                    <a:pt x="99351" y="25467"/>
                    <a:pt x="101256" y="29277"/>
                  </a:cubicBezTo>
                  <a:cubicBezTo>
                    <a:pt x="113448" y="53185"/>
                    <a:pt x="106018" y="81950"/>
                    <a:pt x="84015" y="97381"/>
                  </a:cubicBezTo>
                  <a:cubicBezTo>
                    <a:pt x="51630" y="119955"/>
                    <a:pt x="5815" y="99857"/>
                    <a:pt x="481" y="60805"/>
                  </a:cubicBezTo>
                  <a:cubicBezTo>
                    <a:pt x="-3424" y="31658"/>
                    <a:pt x="16864" y="4607"/>
                    <a:pt x="45915" y="321"/>
                  </a:cubicBezTo>
                  <a:cubicBezTo>
                    <a:pt x="48582" y="-60"/>
                    <a:pt x="51249" y="226"/>
                    <a:pt x="53916" y="226"/>
                  </a:cubicBezTo>
                  <a:close/>
                  <a:moveTo>
                    <a:pt x="86397" y="43374"/>
                  </a:moveTo>
                  <a:cubicBezTo>
                    <a:pt x="85158" y="45184"/>
                    <a:pt x="84206" y="46422"/>
                    <a:pt x="83349" y="47756"/>
                  </a:cubicBezTo>
                  <a:cubicBezTo>
                    <a:pt x="79062" y="54137"/>
                    <a:pt x="74967" y="60519"/>
                    <a:pt x="70585" y="66806"/>
                  </a:cubicBezTo>
                  <a:cubicBezTo>
                    <a:pt x="66680" y="72330"/>
                    <a:pt x="60584" y="72997"/>
                    <a:pt x="55726" y="68520"/>
                  </a:cubicBezTo>
                  <a:cubicBezTo>
                    <a:pt x="49725" y="62805"/>
                    <a:pt x="43915" y="56995"/>
                    <a:pt x="38295" y="51089"/>
                  </a:cubicBezTo>
                  <a:cubicBezTo>
                    <a:pt x="34581" y="47184"/>
                    <a:pt x="34771" y="41469"/>
                    <a:pt x="38295" y="37945"/>
                  </a:cubicBezTo>
                  <a:cubicBezTo>
                    <a:pt x="41820" y="34421"/>
                    <a:pt x="47439" y="34421"/>
                    <a:pt x="51440" y="37945"/>
                  </a:cubicBezTo>
                  <a:cubicBezTo>
                    <a:pt x="53821" y="40136"/>
                    <a:pt x="56107" y="42422"/>
                    <a:pt x="58298" y="44803"/>
                  </a:cubicBezTo>
                  <a:cubicBezTo>
                    <a:pt x="60203" y="46803"/>
                    <a:pt x="61441" y="46898"/>
                    <a:pt x="63060" y="44422"/>
                  </a:cubicBezTo>
                  <a:cubicBezTo>
                    <a:pt x="66299" y="39374"/>
                    <a:pt x="69537" y="34230"/>
                    <a:pt x="73062" y="29372"/>
                  </a:cubicBezTo>
                  <a:cubicBezTo>
                    <a:pt x="75157" y="26515"/>
                    <a:pt x="74205" y="25086"/>
                    <a:pt x="71538" y="23562"/>
                  </a:cubicBezTo>
                  <a:cubicBezTo>
                    <a:pt x="63251" y="18800"/>
                    <a:pt x="54393" y="17276"/>
                    <a:pt x="45249" y="19752"/>
                  </a:cubicBezTo>
                  <a:cubicBezTo>
                    <a:pt x="31342" y="23467"/>
                    <a:pt x="22484" y="32611"/>
                    <a:pt x="19722" y="46708"/>
                  </a:cubicBezTo>
                  <a:cubicBezTo>
                    <a:pt x="16864" y="61472"/>
                    <a:pt x="23246" y="75283"/>
                    <a:pt x="35343" y="82808"/>
                  </a:cubicBezTo>
                  <a:cubicBezTo>
                    <a:pt x="47344" y="90237"/>
                    <a:pt x="62584" y="89666"/>
                    <a:pt x="73919" y="81474"/>
                  </a:cubicBezTo>
                  <a:cubicBezTo>
                    <a:pt x="85825" y="72806"/>
                    <a:pt x="91540" y="56233"/>
                    <a:pt x="86397" y="43374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24"/>
            <p:cNvSpPr/>
            <p:nvPr/>
          </p:nvSpPr>
          <p:spPr>
            <a:xfrm>
              <a:off x="4537710" y="1007689"/>
              <a:ext cx="276056" cy="18330"/>
            </a:xfrm>
            <a:custGeom>
              <a:avLst/>
              <a:gdLst/>
              <a:ahLst/>
              <a:cxnLst/>
              <a:rect l="l" t="t" r="r" b="b"/>
              <a:pathLst>
                <a:path w="276056" h="18330" extrusionOk="0">
                  <a:moveTo>
                    <a:pt x="138508" y="0"/>
                  </a:moveTo>
                  <a:cubicBezTo>
                    <a:pt x="180895" y="0"/>
                    <a:pt x="223281" y="0"/>
                    <a:pt x="265572" y="0"/>
                  </a:cubicBezTo>
                  <a:cubicBezTo>
                    <a:pt x="272430" y="0"/>
                    <a:pt x="276240" y="3524"/>
                    <a:pt x="276049" y="9620"/>
                  </a:cubicBezTo>
                  <a:cubicBezTo>
                    <a:pt x="275859" y="14383"/>
                    <a:pt x="272525" y="17907"/>
                    <a:pt x="267763" y="18288"/>
                  </a:cubicBezTo>
                  <a:cubicBezTo>
                    <a:pt x="266906" y="18383"/>
                    <a:pt x="265953" y="18288"/>
                    <a:pt x="265096" y="18288"/>
                  </a:cubicBezTo>
                  <a:cubicBezTo>
                    <a:pt x="180323" y="18288"/>
                    <a:pt x="95646" y="18288"/>
                    <a:pt x="10873" y="18288"/>
                  </a:cubicBezTo>
                  <a:cubicBezTo>
                    <a:pt x="3539" y="18288"/>
                    <a:pt x="-271" y="14859"/>
                    <a:pt x="15" y="8668"/>
                  </a:cubicBezTo>
                  <a:cubicBezTo>
                    <a:pt x="205" y="3905"/>
                    <a:pt x="3539" y="381"/>
                    <a:pt x="8302" y="95"/>
                  </a:cubicBezTo>
                  <a:cubicBezTo>
                    <a:pt x="9730" y="0"/>
                    <a:pt x="11254" y="95"/>
                    <a:pt x="12683" y="95"/>
                  </a:cubicBezTo>
                  <a:cubicBezTo>
                    <a:pt x="54688" y="0"/>
                    <a:pt x="96598" y="0"/>
                    <a:pt x="138508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24"/>
            <p:cNvSpPr/>
            <p:nvPr/>
          </p:nvSpPr>
          <p:spPr>
            <a:xfrm>
              <a:off x="4537678" y="972404"/>
              <a:ext cx="258467" cy="18449"/>
            </a:xfrm>
            <a:custGeom>
              <a:avLst/>
              <a:gdLst/>
              <a:ahLst/>
              <a:cxnLst/>
              <a:rect l="l" t="t" r="r" b="b"/>
              <a:pathLst>
                <a:path w="258467" h="18449" extrusionOk="0">
                  <a:moveTo>
                    <a:pt x="128825" y="18235"/>
                  </a:moveTo>
                  <a:cubicBezTo>
                    <a:pt x="89391" y="18235"/>
                    <a:pt x="49958" y="18235"/>
                    <a:pt x="10524" y="18235"/>
                  </a:cubicBezTo>
                  <a:cubicBezTo>
                    <a:pt x="4524" y="18235"/>
                    <a:pt x="904" y="15568"/>
                    <a:pt x="142" y="10901"/>
                  </a:cubicBezTo>
                  <a:cubicBezTo>
                    <a:pt x="-810" y="4710"/>
                    <a:pt x="3095" y="42"/>
                    <a:pt x="9667" y="42"/>
                  </a:cubicBezTo>
                  <a:cubicBezTo>
                    <a:pt x="23669" y="-53"/>
                    <a:pt x="37575" y="42"/>
                    <a:pt x="51577" y="42"/>
                  </a:cubicBezTo>
                  <a:cubicBezTo>
                    <a:pt x="116919" y="42"/>
                    <a:pt x="182165" y="42"/>
                    <a:pt x="247506" y="42"/>
                  </a:cubicBezTo>
                  <a:cubicBezTo>
                    <a:pt x="254841" y="42"/>
                    <a:pt x="258651" y="3376"/>
                    <a:pt x="258460" y="9663"/>
                  </a:cubicBezTo>
                  <a:cubicBezTo>
                    <a:pt x="258270" y="14425"/>
                    <a:pt x="254936" y="17949"/>
                    <a:pt x="250173" y="18330"/>
                  </a:cubicBezTo>
                  <a:cubicBezTo>
                    <a:pt x="247506" y="18521"/>
                    <a:pt x="244839" y="18426"/>
                    <a:pt x="242268" y="18426"/>
                  </a:cubicBezTo>
                  <a:cubicBezTo>
                    <a:pt x="204453" y="18235"/>
                    <a:pt x="166639" y="18235"/>
                    <a:pt x="128825" y="18235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24"/>
            <p:cNvSpPr/>
            <p:nvPr/>
          </p:nvSpPr>
          <p:spPr>
            <a:xfrm>
              <a:off x="4537718" y="742799"/>
              <a:ext cx="152577" cy="18291"/>
            </a:xfrm>
            <a:custGeom>
              <a:avLst/>
              <a:gdLst/>
              <a:ahLst/>
              <a:cxnLst/>
              <a:rect l="l" t="t" r="r" b="b"/>
              <a:pathLst>
                <a:path w="152577" h="18291" extrusionOk="0">
                  <a:moveTo>
                    <a:pt x="76207" y="0"/>
                  </a:moveTo>
                  <a:cubicBezTo>
                    <a:pt x="98400" y="0"/>
                    <a:pt x="120594" y="0"/>
                    <a:pt x="142787" y="0"/>
                  </a:cubicBezTo>
                  <a:cubicBezTo>
                    <a:pt x="150026" y="0"/>
                    <a:pt x="154407" y="6191"/>
                    <a:pt x="151836" y="12573"/>
                  </a:cubicBezTo>
                  <a:cubicBezTo>
                    <a:pt x="150121" y="16764"/>
                    <a:pt x="146787" y="18383"/>
                    <a:pt x="142406" y="18288"/>
                  </a:cubicBezTo>
                  <a:cubicBezTo>
                    <a:pt x="127452" y="18193"/>
                    <a:pt x="112402" y="18288"/>
                    <a:pt x="97448" y="18288"/>
                  </a:cubicBezTo>
                  <a:cubicBezTo>
                    <a:pt x="68301" y="18288"/>
                    <a:pt x="39250" y="18288"/>
                    <a:pt x="10104" y="18288"/>
                  </a:cubicBezTo>
                  <a:cubicBezTo>
                    <a:pt x="3912" y="18288"/>
                    <a:pt x="198" y="15049"/>
                    <a:pt x="7" y="9620"/>
                  </a:cubicBezTo>
                  <a:cubicBezTo>
                    <a:pt x="-183" y="3810"/>
                    <a:pt x="3436" y="95"/>
                    <a:pt x="9627" y="95"/>
                  </a:cubicBezTo>
                  <a:cubicBezTo>
                    <a:pt x="29344" y="0"/>
                    <a:pt x="49061" y="95"/>
                    <a:pt x="68778" y="95"/>
                  </a:cubicBezTo>
                  <a:cubicBezTo>
                    <a:pt x="71254" y="0"/>
                    <a:pt x="73731" y="0"/>
                    <a:pt x="76207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24"/>
            <p:cNvSpPr/>
            <p:nvPr/>
          </p:nvSpPr>
          <p:spPr>
            <a:xfrm>
              <a:off x="4537525" y="778042"/>
              <a:ext cx="152798" cy="18288"/>
            </a:xfrm>
            <a:custGeom>
              <a:avLst/>
              <a:gdLst/>
              <a:ahLst/>
              <a:cxnLst/>
              <a:rect l="l" t="t" r="r" b="b"/>
              <a:pathLst>
                <a:path w="152798" h="18288" extrusionOk="0">
                  <a:moveTo>
                    <a:pt x="76304" y="18288"/>
                  </a:moveTo>
                  <a:cubicBezTo>
                    <a:pt x="54111" y="18288"/>
                    <a:pt x="31918" y="18288"/>
                    <a:pt x="9724" y="18288"/>
                  </a:cubicBezTo>
                  <a:cubicBezTo>
                    <a:pt x="5819" y="18288"/>
                    <a:pt x="2866" y="16859"/>
                    <a:pt x="1057" y="13335"/>
                  </a:cubicBezTo>
                  <a:cubicBezTo>
                    <a:pt x="-467" y="10192"/>
                    <a:pt x="-372" y="7048"/>
                    <a:pt x="1533" y="4096"/>
                  </a:cubicBezTo>
                  <a:cubicBezTo>
                    <a:pt x="3628" y="953"/>
                    <a:pt x="6676" y="0"/>
                    <a:pt x="10296" y="0"/>
                  </a:cubicBezTo>
                  <a:cubicBezTo>
                    <a:pt x="32203" y="95"/>
                    <a:pt x="54111" y="0"/>
                    <a:pt x="76018" y="0"/>
                  </a:cubicBezTo>
                  <a:cubicBezTo>
                    <a:pt x="98402" y="0"/>
                    <a:pt x="120691" y="0"/>
                    <a:pt x="143074" y="0"/>
                  </a:cubicBezTo>
                  <a:cubicBezTo>
                    <a:pt x="146980" y="0"/>
                    <a:pt x="149932" y="1429"/>
                    <a:pt x="151742" y="4953"/>
                  </a:cubicBezTo>
                  <a:cubicBezTo>
                    <a:pt x="153266" y="8096"/>
                    <a:pt x="153171" y="11240"/>
                    <a:pt x="151266" y="14192"/>
                  </a:cubicBezTo>
                  <a:cubicBezTo>
                    <a:pt x="149266" y="17335"/>
                    <a:pt x="146218" y="18288"/>
                    <a:pt x="142503" y="18288"/>
                  </a:cubicBezTo>
                  <a:cubicBezTo>
                    <a:pt x="120500" y="18288"/>
                    <a:pt x="98402" y="18288"/>
                    <a:pt x="76304" y="18288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24"/>
            <p:cNvSpPr/>
            <p:nvPr/>
          </p:nvSpPr>
          <p:spPr>
            <a:xfrm>
              <a:off x="4537725" y="866391"/>
              <a:ext cx="152673" cy="18235"/>
            </a:xfrm>
            <a:custGeom>
              <a:avLst/>
              <a:gdLst/>
              <a:ahLst/>
              <a:cxnLst/>
              <a:rect l="l" t="t" r="r" b="b"/>
              <a:pathLst>
                <a:path w="152673" h="18235" extrusionOk="0">
                  <a:moveTo>
                    <a:pt x="76676" y="42"/>
                  </a:moveTo>
                  <a:cubicBezTo>
                    <a:pt x="98774" y="42"/>
                    <a:pt x="120777" y="-53"/>
                    <a:pt x="142875" y="42"/>
                  </a:cubicBezTo>
                  <a:cubicBezTo>
                    <a:pt x="150495" y="42"/>
                    <a:pt x="154877" y="6996"/>
                    <a:pt x="151543" y="13377"/>
                  </a:cubicBezTo>
                  <a:cubicBezTo>
                    <a:pt x="149828" y="16711"/>
                    <a:pt x="147066" y="18235"/>
                    <a:pt x="143256" y="18235"/>
                  </a:cubicBezTo>
                  <a:cubicBezTo>
                    <a:pt x="98584" y="18235"/>
                    <a:pt x="53816" y="18235"/>
                    <a:pt x="9144" y="18235"/>
                  </a:cubicBezTo>
                  <a:cubicBezTo>
                    <a:pt x="3524" y="18235"/>
                    <a:pt x="0" y="14520"/>
                    <a:pt x="0" y="9091"/>
                  </a:cubicBezTo>
                  <a:cubicBezTo>
                    <a:pt x="0" y="3757"/>
                    <a:pt x="3620" y="42"/>
                    <a:pt x="9144" y="42"/>
                  </a:cubicBezTo>
                  <a:cubicBezTo>
                    <a:pt x="31718" y="-53"/>
                    <a:pt x="54197" y="42"/>
                    <a:pt x="76676" y="42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24"/>
            <p:cNvSpPr/>
            <p:nvPr/>
          </p:nvSpPr>
          <p:spPr>
            <a:xfrm>
              <a:off x="4537813" y="901634"/>
              <a:ext cx="152451" cy="18277"/>
            </a:xfrm>
            <a:custGeom>
              <a:avLst/>
              <a:gdLst/>
              <a:ahLst/>
              <a:cxnLst/>
              <a:rect l="l" t="t" r="r" b="b"/>
              <a:pathLst>
                <a:path w="152451" h="18277" extrusionOk="0">
                  <a:moveTo>
                    <a:pt x="76493" y="42"/>
                  </a:moveTo>
                  <a:cubicBezTo>
                    <a:pt x="98591" y="42"/>
                    <a:pt x="120594" y="42"/>
                    <a:pt x="142692" y="42"/>
                  </a:cubicBezTo>
                  <a:cubicBezTo>
                    <a:pt x="149264" y="42"/>
                    <a:pt x="153264" y="4614"/>
                    <a:pt x="152312" y="10806"/>
                  </a:cubicBezTo>
                  <a:cubicBezTo>
                    <a:pt x="151645" y="15282"/>
                    <a:pt x="148026" y="18235"/>
                    <a:pt x="142882" y="18235"/>
                  </a:cubicBezTo>
                  <a:cubicBezTo>
                    <a:pt x="130119" y="18330"/>
                    <a:pt x="117260" y="18235"/>
                    <a:pt x="104496" y="18235"/>
                  </a:cubicBezTo>
                  <a:cubicBezTo>
                    <a:pt x="73064" y="18235"/>
                    <a:pt x="41536" y="18235"/>
                    <a:pt x="10104" y="18235"/>
                  </a:cubicBezTo>
                  <a:cubicBezTo>
                    <a:pt x="3912" y="18235"/>
                    <a:pt x="198" y="14997"/>
                    <a:pt x="7" y="9663"/>
                  </a:cubicBezTo>
                  <a:cubicBezTo>
                    <a:pt x="-183" y="3852"/>
                    <a:pt x="3436" y="42"/>
                    <a:pt x="9532" y="42"/>
                  </a:cubicBezTo>
                  <a:cubicBezTo>
                    <a:pt x="27344" y="-53"/>
                    <a:pt x="45156" y="42"/>
                    <a:pt x="62872" y="42"/>
                  </a:cubicBezTo>
                  <a:cubicBezTo>
                    <a:pt x="67349" y="42"/>
                    <a:pt x="71921" y="42"/>
                    <a:pt x="76493" y="42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24"/>
            <p:cNvSpPr/>
            <p:nvPr/>
          </p:nvSpPr>
          <p:spPr>
            <a:xfrm>
              <a:off x="4537725" y="684411"/>
              <a:ext cx="18288" cy="18289"/>
            </a:xfrm>
            <a:custGeom>
              <a:avLst/>
              <a:gdLst/>
              <a:ahLst/>
              <a:cxnLst/>
              <a:rect l="l" t="t" r="r" b="b"/>
              <a:pathLst>
                <a:path w="18288" h="18289" extrusionOk="0">
                  <a:moveTo>
                    <a:pt x="9049" y="18288"/>
                  </a:moveTo>
                  <a:cubicBezTo>
                    <a:pt x="3715" y="18288"/>
                    <a:pt x="0" y="14478"/>
                    <a:pt x="0" y="9049"/>
                  </a:cubicBezTo>
                  <a:cubicBezTo>
                    <a:pt x="0" y="3715"/>
                    <a:pt x="3810" y="0"/>
                    <a:pt x="9239" y="0"/>
                  </a:cubicBezTo>
                  <a:cubicBezTo>
                    <a:pt x="14573" y="0"/>
                    <a:pt x="18288" y="3810"/>
                    <a:pt x="18288" y="9239"/>
                  </a:cubicBezTo>
                  <a:cubicBezTo>
                    <a:pt x="18193" y="14669"/>
                    <a:pt x="14383" y="18383"/>
                    <a:pt x="9049" y="18288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8" name="Google Shape;338;p24"/>
            <p:cNvSpPr/>
            <p:nvPr/>
          </p:nvSpPr>
          <p:spPr>
            <a:xfrm>
              <a:off x="4573061" y="684409"/>
              <a:ext cx="18291" cy="18297"/>
            </a:xfrm>
            <a:custGeom>
              <a:avLst/>
              <a:gdLst/>
              <a:ahLst/>
              <a:cxnLst/>
              <a:rect l="l" t="t" r="r" b="b"/>
              <a:pathLst>
                <a:path w="18291" h="18297" extrusionOk="0">
                  <a:moveTo>
                    <a:pt x="8765" y="18290"/>
                  </a:moveTo>
                  <a:cubicBezTo>
                    <a:pt x="3526" y="18099"/>
                    <a:pt x="-93" y="14194"/>
                    <a:pt x="2" y="8765"/>
                  </a:cubicBezTo>
                  <a:cubicBezTo>
                    <a:pt x="192" y="3526"/>
                    <a:pt x="4098" y="-93"/>
                    <a:pt x="9527" y="2"/>
                  </a:cubicBezTo>
                  <a:cubicBezTo>
                    <a:pt x="14766" y="192"/>
                    <a:pt x="18385" y="4098"/>
                    <a:pt x="18290" y="9527"/>
                  </a:cubicBezTo>
                  <a:cubicBezTo>
                    <a:pt x="18099" y="14861"/>
                    <a:pt x="14099" y="18480"/>
                    <a:pt x="8765" y="1829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p24"/>
            <p:cNvSpPr/>
            <p:nvPr/>
          </p:nvSpPr>
          <p:spPr>
            <a:xfrm>
              <a:off x="4608305" y="684411"/>
              <a:ext cx="18288" cy="18289"/>
            </a:xfrm>
            <a:custGeom>
              <a:avLst/>
              <a:gdLst/>
              <a:ahLst/>
              <a:cxnLst/>
              <a:rect l="l" t="t" r="r" b="b"/>
              <a:pathLst>
                <a:path w="18288" h="18289" extrusionOk="0">
                  <a:moveTo>
                    <a:pt x="9049" y="18288"/>
                  </a:moveTo>
                  <a:cubicBezTo>
                    <a:pt x="3715" y="18288"/>
                    <a:pt x="0" y="14478"/>
                    <a:pt x="0" y="9049"/>
                  </a:cubicBezTo>
                  <a:cubicBezTo>
                    <a:pt x="0" y="3715"/>
                    <a:pt x="3810" y="0"/>
                    <a:pt x="9239" y="0"/>
                  </a:cubicBezTo>
                  <a:cubicBezTo>
                    <a:pt x="14573" y="0"/>
                    <a:pt x="18288" y="3810"/>
                    <a:pt x="18288" y="9239"/>
                  </a:cubicBezTo>
                  <a:cubicBezTo>
                    <a:pt x="18288" y="14669"/>
                    <a:pt x="14478" y="18383"/>
                    <a:pt x="9049" y="18288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24"/>
            <p:cNvSpPr/>
            <p:nvPr/>
          </p:nvSpPr>
          <p:spPr>
            <a:xfrm>
              <a:off x="4666596" y="1060553"/>
              <a:ext cx="18291" cy="18289"/>
            </a:xfrm>
            <a:custGeom>
              <a:avLst/>
              <a:gdLst/>
              <a:ahLst/>
              <a:cxnLst/>
              <a:rect l="l" t="t" r="r" b="b"/>
              <a:pathLst>
                <a:path w="18291" h="18289" extrusionOk="0">
                  <a:moveTo>
                    <a:pt x="18290" y="8953"/>
                  </a:moveTo>
                  <a:cubicBezTo>
                    <a:pt x="18385" y="14383"/>
                    <a:pt x="14670" y="18193"/>
                    <a:pt x="9336" y="18288"/>
                  </a:cubicBezTo>
                  <a:cubicBezTo>
                    <a:pt x="3907" y="18383"/>
                    <a:pt x="97" y="14669"/>
                    <a:pt x="2" y="9334"/>
                  </a:cubicBezTo>
                  <a:cubicBezTo>
                    <a:pt x="-93" y="3905"/>
                    <a:pt x="3526" y="95"/>
                    <a:pt x="8860" y="0"/>
                  </a:cubicBezTo>
                  <a:cubicBezTo>
                    <a:pt x="14385" y="0"/>
                    <a:pt x="18195" y="3715"/>
                    <a:pt x="18290" y="8953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58550" tIns="79225" rIns="158550" bIns="792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36"/>
                <a:buFont typeface="Arial"/>
                <a:buNone/>
              </a:pPr>
              <a:endParaRPr sz="3236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1" name="Google Shape;341;p24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342" name="Google Shape;342;p24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РАСЧЕТ КОЕЧНОГО ФОНДА ПОД УП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343" name="Google Shape;343;p24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7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344" name="Google Shape;344;p24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5"/>
          <p:cNvSpPr/>
          <p:nvPr/>
        </p:nvSpPr>
        <p:spPr>
          <a:xfrm>
            <a:off x="318350" y="3786180"/>
            <a:ext cx="432000" cy="4320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0" name="Google Shape;350;p25"/>
          <p:cNvGrpSpPr/>
          <p:nvPr/>
        </p:nvGrpSpPr>
        <p:grpSpPr>
          <a:xfrm>
            <a:off x="352962" y="3887091"/>
            <a:ext cx="367828" cy="253490"/>
            <a:chOff x="6952728" y="1749476"/>
            <a:chExt cx="595577" cy="410444"/>
          </a:xfrm>
        </p:grpSpPr>
        <p:sp>
          <p:nvSpPr>
            <p:cNvPr id="351" name="Google Shape;351;p25"/>
            <p:cNvSpPr/>
            <p:nvPr/>
          </p:nvSpPr>
          <p:spPr>
            <a:xfrm>
              <a:off x="7245579" y="1749476"/>
              <a:ext cx="302726" cy="410375"/>
            </a:xfrm>
            <a:custGeom>
              <a:avLst/>
              <a:gdLst/>
              <a:ahLst/>
              <a:cxnLst/>
              <a:rect l="l" t="t" r="r" b="b"/>
              <a:pathLst>
                <a:path w="302726" h="410375" extrusionOk="0">
                  <a:moveTo>
                    <a:pt x="302726" y="405299"/>
                  </a:moveTo>
                  <a:cubicBezTo>
                    <a:pt x="299678" y="409395"/>
                    <a:pt x="295773" y="411586"/>
                    <a:pt x="290629" y="409681"/>
                  </a:cubicBezTo>
                  <a:cubicBezTo>
                    <a:pt x="285295" y="407681"/>
                    <a:pt x="284724" y="403109"/>
                    <a:pt x="284819" y="398251"/>
                  </a:cubicBezTo>
                  <a:cubicBezTo>
                    <a:pt x="285105" y="388345"/>
                    <a:pt x="285200" y="378439"/>
                    <a:pt x="282533" y="368819"/>
                  </a:cubicBezTo>
                  <a:cubicBezTo>
                    <a:pt x="277580" y="350340"/>
                    <a:pt x="265960" y="337577"/>
                    <a:pt x="248148" y="330719"/>
                  </a:cubicBezTo>
                  <a:cubicBezTo>
                    <a:pt x="237861" y="326813"/>
                    <a:pt x="227193" y="323670"/>
                    <a:pt x="216811" y="320051"/>
                  </a:cubicBezTo>
                  <a:cubicBezTo>
                    <a:pt x="213667" y="318908"/>
                    <a:pt x="211572" y="319479"/>
                    <a:pt x="209095" y="321765"/>
                  </a:cubicBezTo>
                  <a:cubicBezTo>
                    <a:pt x="184902" y="343863"/>
                    <a:pt x="156327" y="355103"/>
                    <a:pt x="123466" y="354436"/>
                  </a:cubicBezTo>
                  <a:cubicBezTo>
                    <a:pt x="94319" y="353769"/>
                    <a:pt x="68602" y="343863"/>
                    <a:pt x="46694" y="324527"/>
                  </a:cubicBezTo>
                  <a:cubicBezTo>
                    <a:pt x="41836" y="320241"/>
                    <a:pt x="37645" y="318431"/>
                    <a:pt x="31359" y="321384"/>
                  </a:cubicBezTo>
                  <a:cubicBezTo>
                    <a:pt x="25739" y="323956"/>
                    <a:pt x="19738" y="325480"/>
                    <a:pt x="13833" y="327385"/>
                  </a:cubicBezTo>
                  <a:cubicBezTo>
                    <a:pt x="7356" y="329385"/>
                    <a:pt x="2117" y="327099"/>
                    <a:pt x="498" y="321765"/>
                  </a:cubicBezTo>
                  <a:cubicBezTo>
                    <a:pt x="-1217" y="316336"/>
                    <a:pt x="1546" y="311669"/>
                    <a:pt x="8023" y="309478"/>
                  </a:cubicBezTo>
                  <a:cubicBezTo>
                    <a:pt x="22501" y="304525"/>
                    <a:pt x="36979" y="299762"/>
                    <a:pt x="51457" y="294905"/>
                  </a:cubicBezTo>
                  <a:cubicBezTo>
                    <a:pt x="59267" y="292238"/>
                    <a:pt x="60505" y="290428"/>
                    <a:pt x="60601" y="282236"/>
                  </a:cubicBezTo>
                  <a:cubicBezTo>
                    <a:pt x="60601" y="280331"/>
                    <a:pt x="60410" y="278331"/>
                    <a:pt x="60601" y="276426"/>
                  </a:cubicBezTo>
                  <a:cubicBezTo>
                    <a:pt x="61934" y="262329"/>
                    <a:pt x="59362" y="250423"/>
                    <a:pt x="49361" y="238802"/>
                  </a:cubicBezTo>
                  <a:cubicBezTo>
                    <a:pt x="36979" y="224420"/>
                    <a:pt x="32407" y="205751"/>
                    <a:pt x="32883" y="186701"/>
                  </a:cubicBezTo>
                  <a:cubicBezTo>
                    <a:pt x="33264" y="171842"/>
                    <a:pt x="31359" y="158792"/>
                    <a:pt x="21548" y="146410"/>
                  </a:cubicBezTo>
                  <a:cubicBezTo>
                    <a:pt x="10975" y="133075"/>
                    <a:pt x="6308" y="116501"/>
                    <a:pt x="4975" y="99356"/>
                  </a:cubicBezTo>
                  <a:cubicBezTo>
                    <a:pt x="2784" y="71067"/>
                    <a:pt x="17929" y="43445"/>
                    <a:pt x="46218" y="34586"/>
                  </a:cubicBezTo>
                  <a:cubicBezTo>
                    <a:pt x="48313" y="33920"/>
                    <a:pt x="50314" y="33443"/>
                    <a:pt x="51647" y="31538"/>
                  </a:cubicBezTo>
                  <a:cubicBezTo>
                    <a:pt x="63839" y="15155"/>
                    <a:pt x="80889" y="7154"/>
                    <a:pt x="100320" y="3630"/>
                  </a:cubicBezTo>
                  <a:cubicBezTo>
                    <a:pt x="133276" y="-2371"/>
                    <a:pt x="165852" y="-1609"/>
                    <a:pt x="197284" y="11060"/>
                  </a:cubicBezTo>
                  <a:cubicBezTo>
                    <a:pt x="233765" y="25823"/>
                    <a:pt x="252434" y="60590"/>
                    <a:pt x="246338" y="99642"/>
                  </a:cubicBezTo>
                  <a:cubicBezTo>
                    <a:pt x="242909" y="121359"/>
                    <a:pt x="235765" y="141647"/>
                    <a:pt x="224907" y="160602"/>
                  </a:cubicBezTo>
                  <a:cubicBezTo>
                    <a:pt x="220335" y="168603"/>
                    <a:pt x="218716" y="176414"/>
                    <a:pt x="219097" y="185367"/>
                  </a:cubicBezTo>
                  <a:cubicBezTo>
                    <a:pt x="219954" y="204989"/>
                    <a:pt x="213953" y="222705"/>
                    <a:pt x="203190" y="238993"/>
                  </a:cubicBezTo>
                  <a:cubicBezTo>
                    <a:pt x="202237" y="240422"/>
                    <a:pt x="201380" y="242136"/>
                    <a:pt x="200142" y="243184"/>
                  </a:cubicBezTo>
                  <a:cubicBezTo>
                    <a:pt x="191760" y="250042"/>
                    <a:pt x="190236" y="259091"/>
                    <a:pt x="191188" y="269187"/>
                  </a:cubicBezTo>
                  <a:cubicBezTo>
                    <a:pt x="191569" y="273569"/>
                    <a:pt x="191379" y="278045"/>
                    <a:pt x="191188" y="282522"/>
                  </a:cubicBezTo>
                  <a:cubicBezTo>
                    <a:pt x="190998" y="288904"/>
                    <a:pt x="193951" y="292619"/>
                    <a:pt x="199951" y="294524"/>
                  </a:cubicBezTo>
                  <a:cubicBezTo>
                    <a:pt x="214620" y="299286"/>
                    <a:pt x="229193" y="304811"/>
                    <a:pt x="244052" y="309097"/>
                  </a:cubicBezTo>
                  <a:cubicBezTo>
                    <a:pt x="275580" y="318146"/>
                    <a:pt x="295392" y="338053"/>
                    <a:pt x="302440" y="370247"/>
                  </a:cubicBezTo>
                  <a:cubicBezTo>
                    <a:pt x="302726" y="382058"/>
                    <a:pt x="302726" y="393679"/>
                    <a:pt x="302726" y="405299"/>
                  </a:cubicBezTo>
                  <a:close/>
                  <a:moveTo>
                    <a:pt x="41455" y="58018"/>
                  </a:moveTo>
                  <a:cubicBezTo>
                    <a:pt x="30121" y="66686"/>
                    <a:pt x="24787" y="77449"/>
                    <a:pt x="24215" y="90403"/>
                  </a:cubicBezTo>
                  <a:cubicBezTo>
                    <a:pt x="23167" y="113358"/>
                    <a:pt x="32692" y="132503"/>
                    <a:pt x="47075" y="149648"/>
                  </a:cubicBezTo>
                  <a:cubicBezTo>
                    <a:pt x="50504" y="153744"/>
                    <a:pt x="52219" y="157935"/>
                    <a:pt x="52123" y="163269"/>
                  </a:cubicBezTo>
                  <a:cubicBezTo>
                    <a:pt x="51933" y="173937"/>
                    <a:pt x="51266" y="184700"/>
                    <a:pt x="52504" y="195178"/>
                  </a:cubicBezTo>
                  <a:cubicBezTo>
                    <a:pt x="57267" y="235278"/>
                    <a:pt x="91938" y="262424"/>
                    <a:pt x="129466" y="261091"/>
                  </a:cubicBezTo>
                  <a:cubicBezTo>
                    <a:pt x="166328" y="259757"/>
                    <a:pt x="199094" y="228611"/>
                    <a:pt x="200237" y="191844"/>
                  </a:cubicBezTo>
                  <a:cubicBezTo>
                    <a:pt x="200809" y="173080"/>
                    <a:pt x="200523" y="154316"/>
                    <a:pt x="200523" y="135551"/>
                  </a:cubicBezTo>
                  <a:cubicBezTo>
                    <a:pt x="200523" y="121359"/>
                    <a:pt x="194713" y="112882"/>
                    <a:pt x="181473" y="107548"/>
                  </a:cubicBezTo>
                  <a:cubicBezTo>
                    <a:pt x="175091" y="104976"/>
                    <a:pt x="168519" y="103547"/>
                    <a:pt x="161661" y="103547"/>
                  </a:cubicBezTo>
                  <a:cubicBezTo>
                    <a:pt x="136324" y="103452"/>
                    <a:pt x="110893" y="103547"/>
                    <a:pt x="85556" y="103357"/>
                  </a:cubicBezTo>
                  <a:cubicBezTo>
                    <a:pt x="79841" y="103357"/>
                    <a:pt x="76507" y="105738"/>
                    <a:pt x="74698" y="111072"/>
                  </a:cubicBezTo>
                  <a:cubicBezTo>
                    <a:pt x="73078" y="115835"/>
                    <a:pt x="71745" y="120692"/>
                    <a:pt x="69745" y="125264"/>
                  </a:cubicBezTo>
                  <a:cubicBezTo>
                    <a:pt x="67744" y="129741"/>
                    <a:pt x="63839" y="131932"/>
                    <a:pt x="58791" y="130503"/>
                  </a:cubicBezTo>
                  <a:cubicBezTo>
                    <a:pt x="54028" y="129170"/>
                    <a:pt x="50885" y="124407"/>
                    <a:pt x="52123" y="119835"/>
                  </a:cubicBezTo>
                  <a:cubicBezTo>
                    <a:pt x="54028" y="112787"/>
                    <a:pt x="55933" y="105548"/>
                    <a:pt x="59362" y="99071"/>
                  </a:cubicBezTo>
                  <a:cubicBezTo>
                    <a:pt x="64411" y="89450"/>
                    <a:pt x="72697" y="84497"/>
                    <a:pt x="83365" y="84307"/>
                  </a:cubicBezTo>
                  <a:cubicBezTo>
                    <a:pt x="109083" y="84021"/>
                    <a:pt x="134896" y="83831"/>
                    <a:pt x="160613" y="84402"/>
                  </a:cubicBezTo>
                  <a:cubicBezTo>
                    <a:pt x="175282" y="84688"/>
                    <a:pt x="189379" y="88212"/>
                    <a:pt x="201475" y="97261"/>
                  </a:cubicBezTo>
                  <a:cubicBezTo>
                    <a:pt x="211286" y="104595"/>
                    <a:pt x="216906" y="114692"/>
                    <a:pt x="219763" y="127550"/>
                  </a:cubicBezTo>
                  <a:cubicBezTo>
                    <a:pt x="227002" y="109262"/>
                    <a:pt x="230622" y="91451"/>
                    <a:pt x="227574" y="73067"/>
                  </a:cubicBezTo>
                  <a:cubicBezTo>
                    <a:pt x="223288" y="47445"/>
                    <a:pt x="206238" y="32967"/>
                    <a:pt x="182616" y="25633"/>
                  </a:cubicBezTo>
                  <a:cubicBezTo>
                    <a:pt x="155470" y="17251"/>
                    <a:pt x="127657" y="17060"/>
                    <a:pt x="100034" y="23156"/>
                  </a:cubicBezTo>
                  <a:cubicBezTo>
                    <a:pt x="78222" y="28014"/>
                    <a:pt x="59362" y="41254"/>
                    <a:pt x="60220" y="68495"/>
                  </a:cubicBezTo>
                  <a:cubicBezTo>
                    <a:pt x="60410" y="73448"/>
                    <a:pt x="56981" y="76211"/>
                    <a:pt x="52028" y="76592"/>
                  </a:cubicBezTo>
                  <a:cubicBezTo>
                    <a:pt x="46885" y="76973"/>
                    <a:pt x="43360" y="74496"/>
                    <a:pt x="42313" y="69448"/>
                  </a:cubicBezTo>
                  <a:cubicBezTo>
                    <a:pt x="41551" y="66209"/>
                    <a:pt x="41741" y="62685"/>
                    <a:pt x="41455" y="58018"/>
                  </a:cubicBezTo>
                  <a:close/>
                  <a:moveTo>
                    <a:pt x="60601" y="311954"/>
                  </a:moveTo>
                  <a:cubicBezTo>
                    <a:pt x="81460" y="328147"/>
                    <a:pt x="103654" y="336053"/>
                    <a:pt x="128990" y="335481"/>
                  </a:cubicBezTo>
                  <a:cubicBezTo>
                    <a:pt x="151088" y="335005"/>
                    <a:pt x="170614" y="327575"/>
                    <a:pt x="188331" y="314812"/>
                  </a:cubicBezTo>
                  <a:cubicBezTo>
                    <a:pt x="191379" y="312621"/>
                    <a:pt x="191379" y="311669"/>
                    <a:pt x="187950" y="309859"/>
                  </a:cubicBezTo>
                  <a:cubicBezTo>
                    <a:pt x="179758" y="305573"/>
                    <a:pt x="174805" y="298715"/>
                    <a:pt x="173377" y="289380"/>
                  </a:cubicBezTo>
                  <a:cubicBezTo>
                    <a:pt x="172615" y="284332"/>
                    <a:pt x="172519" y="279379"/>
                    <a:pt x="172519" y="274331"/>
                  </a:cubicBezTo>
                  <a:cubicBezTo>
                    <a:pt x="172519" y="268330"/>
                    <a:pt x="172234" y="268235"/>
                    <a:pt x="166709" y="270806"/>
                  </a:cubicBezTo>
                  <a:cubicBezTo>
                    <a:pt x="147469" y="279760"/>
                    <a:pt x="127561" y="282427"/>
                    <a:pt x="106797" y="277855"/>
                  </a:cubicBezTo>
                  <a:cubicBezTo>
                    <a:pt x="97748" y="275855"/>
                    <a:pt x="89271" y="272140"/>
                    <a:pt x="79936" y="268044"/>
                  </a:cubicBezTo>
                  <a:cubicBezTo>
                    <a:pt x="80698" y="286046"/>
                    <a:pt x="81175" y="303382"/>
                    <a:pt x="60601" y="31195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25"/>
            <p:cNvSpPr/>
            <p:nvPr/>
          </p:nvSpPr>
          <p:spPr>
            <a:xfrm>
              <a:off x="6952728" y="1768714"/>
              <a:ext cx="298554" cy="391206"/>
            </a:xfrm>
            <a:custGeom>
              <a:avLst/>
              <a:gdLst/>
              <a:ahLst/>
              <a:cxnLst/>
              <a:rect l="l" t="t" r="r" b="b"/>
              <a:pathLst>
                <a:path w="298554" h="391206" extrusionOk="0">
                  <a:moveTo>
                    <a:pt x="28078" y="184608"/>
                  </a:moveTo>
                  <a:cubicBezTo>
                    <a:pt x="28078" y="162510"/>
                    <a:pt x="28078" y="140412"/>
                    <a:pt x="28078" y="118409"/>
                  </a:cubicBezTo>
                  <a:cubicBezTo>
                    <a:pt x="28173" y="63069"/>
                    <a:pt x="70178" y="12586"/>
                    <a:pt x="124566" y="2299"/>
                  </a:cubicBezTo>
                  <a:cubicBezTo>
                    <a:pt x="194099" y="-10845"/>
                    <a:pt x="257726" y="33636"/>
                    <a:pt x="268965" y="103455"/>
                  </a:cubicBezTo>
                  <a:cubicBezTo>
                    <a:pt x="270013" y="109741"/>
                    <a:pt x="270299" y="116123"/>
                    <a:pt x="270394" y="122505"/>
                  </a:cubicBezTo>
                  <a:cubicBezTo>
                    <a:pt x="270489" y="166891"/>
                    <a:pt x="270489" y="211182"/>
                    <a:pt x="270489" y="255569"/>
                  </a:cubicBezTo>
                  <a:cubicBezTo>
                    <a:pt x="270489" y="267380"/>
                    <a:pt x="267536" y="270237"/>
                    <a:pt x="255725" y="270237"/>
                  </a:cubicBezTo>
                  <a:cubicBezTo>
                    <a:pt x="237723" y="270237"/>
                    <a:pt x="219721" y="270237"/>
                    <a:pt x="201719" y="270333"/>
                  </a:cubicBezTo>
                  <a:cubicBezTo>
                    <a:pt x="200004" y="270333"/>
                    <a:pt x="197337" y="269285"/>
                    <a:pt x="196861" y="271952"/>
                  </a:cubicBezTo>
                  <a:cubicBezTo>
                    <a:pt x="196480" y="273952"/>
                    <a:pt x="198290" y="275476"/>
                    <a:pt x="200004" y="276524"/>
                  </a:cubicBezTo>
                  <a:cubicBezTo>
                    <a:pt x="201623" y="277476"/>
                    <a:pt x="203433" y="278238"/>
                    <a:pt x="205243" y="278905"/>
                  </a:cubicBezTo>
                  <a:cubicBezTo>
                    <a:pt x="218292" y="283287"/>
                    <a:pt x="231341" y="287573"/>
                    <a:pt x="244391" y="291954"/>
                  </a:cubicBezTo>
                  <a:cubicBezTo>
                    <a:pt x="278585" y="303289"/>
                    <a:pt x="298397" y="330816"/>
                    <a:pt x="298493" y="366821"/>
                  </a:cubicBezTo>
                  <a:cubicBezTo>
                    <a:pt x="298493" y="371679"/>
                    <a:pt x="298683" y="376536"/>
                    <a:pt x="298397" y="381299"/>
                  </a:cubicBezTo>
                  <a:cubicBezTo>
                    <a:pt x="298112" y="387300"/>
                    <a:pt x="294397" y="391110"/>
                    <a:pt x="289063" y="391205"/>
                  </a:cubicBezTo>
                  <a:cubicBezTo>
                    <a:pt x="283538" y="391300"/>
                    <a:pt x="279728" y="387395"/>
                    <a:pt x="279347" y="381108"/>
                  </a:cubicBezTo>
                  <a:cubicBezTo>
                    <a:pt x="278776" y="371869"/>
                    <a:pt x="280205" y="362535"/>
                    <a:pt x="278300" y="353295"/>
                  </a:cubicBezTo>
                  <a:cubicBezTo>
                    <a:pt x="274109" y="333388"/>
                    <a:pt x="262679" y="319577"/>
                    <a:pt x="243819" y="311957"/>
                  </a:cubicBezTo>
                  <a:cubicBezTo>
                    <a:pt x="238961" y="309957"/>
                    <a:pt x="234008" y="308433"/>
                    <a:pt x="229055" y="306718"/>
                  </a:cubicBezTo>
                  <a:cubicBezTo>
                    <a:pt x="226484" y="305766"/>
                    <a:pt x="224483" y="305956"/>
                    <a:pt x="222674" y="308623"/>
                  </a:cubicBezTo>
                  <a:cubicBezTo>
                    <a:pt x="205433" y="333579"/>
                    <a:pt x="182573" y="352533"/>
                    <a:pt x="157713" y="369297"/>
                  </a:cubicBezTo>
                  <a:cubicBezTo>
                    <a:pt x="151712" y="373393"/>
                    <a:pt x="146664" y="373203"/>
                    <a:pt x="140663" y="369202"/>
                  </a:cubicBezTo>
                  <a:cubicBezTo>
                    <a:pt x="115708" y="352438"/>
                    <a:pt x="92848" y="333579"/>
                    <a:pt x="75703" y="308528"/>
                  </a:cubicBezTo>
                  <a:cubicBezTo>
                    <a:pt x="74369" y="306718"/>
                    <a:pt x="73226" y="305480"/>
                    <a:pt x="70845" y="306147"/>
                  </a:cubicBezTo>
                  <a:cubicBezTo>
                    <a:pt x="53319" y="311004"/>
                    <a:pt x="37222" y="317767"/>
                    <a:pt x="27125" y="334341"/>
                  </a:cubicBezTo>
                  <a:cubicBezTo>
                    <a:pt x="20934" y="344437"/>
                    <a:pt x="18934" y="355486"/>
                    <a:pt x="18458" y="367011"/>
                  </a:cubicBezTo>
                  <a:cubicBezTo>
                    <a:pt x="18267" y="372250"/>
                    <a:pt x="18553" y="377489"/>
                    <a:pt x="18267" y="382728"/>
                  </a:cubicBezTo>
                  <a:cubicBezTo>
                    <a:pt x="17981" y="387681"/>
                    <a:pt x="14457" y="391014"/>
                    <a:pt x="9599" y="391110"/>
                  </a:cubicBezTo>
                  <a:cubicBezTo>
                    <a:pt x="4742" y="391205"/>
                    <a:pt x="646" y="388824"/>
                    <a:pt x="455" y="383966"/>
                  </a:cubicBezTo>
                  <a:cubicBezTo>
                    <a:pt x="-116" y="366630"/>
                    <a:pt x="-1450" y="349200"/>
                    <a:pt x="6456" y="332626"/>
                  </a:cubicBezTo>
                  <a:cubicBezTo>
                    <a:pt x="15791" y="313290"/>
                    <a:pt x="30269" y="299955"/>
                    <a:pt x="50557" y="293002"/>
                  </a:cubicBezTo>
                  <a:cubicBezTo>
                    <a:pt x="63892" y="288335"/>
                    <a:pt x="77322" y="284049"/>
                    <a:pt x="90752" y="279572"/>
                  </a:cubicBezTo>
                  <a:cubicBezTo>
                    <a:pt x="92943" y="278810"/>
                    <a:pt x="95134" y="278048"/>
                    <a:pt x="97229" y="277000"/>
                  </a:cubicBezTo>
                  <a:cubicBezTo>
                    <a:pt x="99420" y="275952"/>
                    <a:pt x="101611" y="274143"/>
                    <a:pt x="101135" y="271761"/>
                  </a:cubicBezTo>
                  <a:cubicBezTo>
                    <a:pt x="100563" y="268809"/>
                    <a:pt x="97610" y="270333"/>
                    <a:pt x="95801" y="270237"/>
                  </a:cubicBezTo>
                  <a:cubicBezTo>
                    <a:pt x="77417" y="270142"/>
                    <a:pt x="59034" y="270142"/>
                    <a:pt x="40651" y="270142"/>
                  </a:cubicBezTo>
                  <a:cubicBezTo>
                    <a:pt x="31126" y="270142"/>
                    <a:pt x="28078" y="267094"/>
                    <a:pt x="28078" y="257760"/>
                  </a:cubicBezTo>
                  <a:cubicBezTo>
                    <a:pt x="28078" y="233376"/>
                    <a:pt x="28078" y="208992"/>
                    <a:pt x="28078" y="184608"/>
                  </a:cubicBezTo>
                  <a:close/>
                  <a:moveTo>
                    <a:pt x="251249" y="179559"/>
                  </a:moveTo>
                  <a:cubicBezTo>
                    <a:pt x="251249" y="159462"/>
                    <a:pt x="251153" y="139269"/>
                    <a:pt x="251249" y="119171"/>
                  </a:cubicBezTo>
                  <a:cubicBezTo>
                    <a:pt x="251249" y="113170"/>
                    <a:pt x="250487" y="107169"/>
                    <a:pt x="249344" y="101359"/>
                  </a:cubicBezTo>
                  <a:cubicBezTo>
                    <a:pt x="237818" y="45638"/>
                    <a:pt x="186383" y="10491"/>
                    <a:pt x="130376" y="20492"/>
                  </a:cubicBezTo>
                  <a:cubicBezTo>
                    <a:pt x="86371" y="28302"/>
                    <a:pt x="51795" y="64307"/>
                    <a:pt x="47890" y="108027"/>
                  </a:cubicBezTo>
                  <a:cubicBezTo>
                    <a:pt x="43794" y="153937"/>
                    <a:pt x="47033" y="200133"/>
                    <a:pt x="46366" y="246234"/>
                  </a:cubicBezTo>
                  <a:cubicBezTo>
                    <a:pt x="46366" y="249759"/>
                    <a:pt x="47699" y="251092"/>
                    <a:pt x="51128" y="251092"/>
                  </a:cubicBezTo>
                  <a:cubicBezTo>
                    <a:pt x="66654" y="250997"/>
                    <a:pt x="82085" y="251092"/>
                    <a:pt x="97610" y="250997"/>
                  </a:cubicBezTo>
                  <a:cubicBezTo>
                    <a:pt x="99230" y="250997"/>
                    <a:pt x="101420" y="251473"/>
                    <a:pt x="102087" y="249282"/>
                  </a:cubicBezTo>
                  <a:cubicBezTo>
                    <a:pt x="102849" y="246996"/>
                    <a:pt x="100944" y="245758"/>
                    <a:pt x="99420" y="244615"/>
                  </a:cubicBezTo>
                  <a:cubicBezTo>
                    <a:pt x="94848" y="241091"/>
                    <a:pt x="90467" y="237281"/>
                    <a:pt x="86466" y="232995"/>
                  </a:cubicBezTo>
                  <a:cubicBezTo>
                    <a:pt x="61892" y="206420"/>
                    <a:pt x="63225" y="173940"/>
                    <a:pt x="66368" y="141459"/>
                  </a:cubicBezTo>
                  <a:cubicBezTo>
                    <a:pt x="67797" y="127077"/>
                    <a:pt x="78465" y="116599"/>
                    <a:pt x="86561" y="105360"/>
                  </a:cubicBezTo>
                  <a:cubicBezTo>
                    <a:pt x="89419" y="101359"/>
                    <a:pt x="94277" y="101073"/>
                    <a:pt x="98563" y="104217"/>
                  </a:cubicBezTo>
                  <a:cubicBezTo>
                    <a:pt x="102468" y="107074"/>
                    <a:pt x="103611" y="112122"/>
                    <a:pt x="100944" y="116694"/>
                  </a:cubicBezTo>
                  <a:cubicBezTo>
                    <a:pt x="97325" y="122695"/>
                    <a:pt x="93324" y="128410"/>
                    <a:pt x="89514" y="134220"/>
                  </a:cubicBezTo>
                  <a:cubicBezTo>
                    <a:pt x="87228" y="137649"/>
                    <a:pt x="85037" y="141174"/>
                    <a:pt x="84752" y="145365"/>
                  </a:cubicBezTo>
                  <a:cubicBezTo>
                    <a:pt x="83799" y="159462"/>
                    <a:pt x="83037" y="173749"/>
                    <a:pt x="85037" y="187751"/>
                  </a:cubicBezTo>
                  <a:cubicBezTo>
                    <a:pt x="89133" y="216802"/>
                    <a:pt x="115422" y="240424"/>
                    <a:pt x="143711" y="241758"/>
                  </a:cubicBezTo>
                  <a:cubicBezTo>
                    <a:pt x="176668" y="243282"/>
                    <a:pt x="203814" y="224041"/>
                    <a:pt x="211910" y="193656"/>
                  </a:cubicBezTo>
                  <a:cubicBezTo>
                    <a:pt x="215339" y="180893"/>
                    <a:pt x="213434" y="167844"/>
                    <a:pt x="214196" y="154985"/>
                  </a:cubicBezTo>
                  <a:cubicBezTo>
                    <a:pt x="214577" y="148508"/>
                    <a:pt x="211910" y="143936"/>
                    <a:pt x="207148" y="139935"/>
                  </a:cubicBezTo>
                  <a:cubicBezTo>
                    <a:pt x="195623" y="130220"/>
                    <a:pt x="182383" y="123457"/>
                    <a:pt x="168953" y="116980"/>
                  </a:cubicBezTo>
                  <a:cubicBezTo>
                    <a:pt x="150950" y="108408"/>
                    <a:pt x="132377" y="101073"/>
                    <a:pt x="113612" y="94501"/>
                  </a:cubicBezTo>
                  <a:cubicBezTo>
                    <a:pt x="112374" y="94025"/>
                    <a:pt x="111041" y="93549"/>
                    <a:pt x="109802" y="93072"/>
                  </a:cubicBezTo>
                  <a:cubicBezTo>
                    <a:pt x="103897" y="90596"/>
                    <a:pt x="101325" y="85833"/>
                    <a:pt x="103040" y="80785"/>
                  </a:cubicBezTo>
                  <a:cubicBezTo>
                    <a:pt x="104754" y="75832"/>
                    <a:pt x="110088" y="73260"/>
                    <a:pt x="115898" y="75261"/>
                  </a:cubicBezTo>
                  <a:cubicBezTo>
                    <a:pt x="145712" y="85643"/>
                    <a:pt x="175049" y="97168"/>
                    <a:pt x="202385" y="113361"/>
                  </a:cubicBezTo>
                  <a:cubicBezTo>
                    <a:pt x="210005" y="117933"/>
                    <a:pt x="217340" y="122981"/>
                    <a:pt x="223626" y="129458"/>
                  </a:cubicBezTo>
                  <a:cubicBezTo>
                    <a:pt x="230198" y="136125"/>
                    <a:pt x="233723" y="143936"/>
                    <a:pt x="233342" y="153461"/>
                  </a:cubicBezTo>
                  <a:cubicBezTo>
                    <a:pt x="233151" y="159462"/>
                    <a:pt x="233246" y="165462"/>
                    <a:pt x="233342" y="171463"/>
                  </a:cubicBezTo>
                  <a:cubicBezTo>
                    <a:pt x="233723" y="201181"/>
                    <a:pt x="223150" y="225851"/>
                    <a:pt x="199242" y="244234"/>
                  </a:cubicBezTo>
                  <a:cubicBezTo>
                    <a:pt x="197528" y="245568"/>
                    <a:pt x="195527" y="246806"/>
                    <a:pt x="196480" y="249378"/>
                  </a:cubicBezTo>
                  <a:cubicBezTo>
                    <a:pt x="197432" y="251664"/>
                    <a:pt x="199718" y="251092"/>
                    <a:pt x="201623" y="251092"/>
                  </a:cubicBezTo>
                  <a:cubicBezTo>
                    <a:pt x="216101" y="251187"/>
                    <a:pt x="230675" y="250997"/>
                    <a:pt x="245153" y="251187"/>
                  </a:cubicBezTo>
                  <a:cubicBezTo>
                    <a:pt x="250106" y="251283"/>
                    <a:pt x="251439" y="249473"/>
                    <a:pt x="251344" y="244710"/>
                  </a:cubicBezTo>
                  <a:cubicBezTo>
                    <a:pt x="251153" y="222993"/>
                    <a:pt x="251249" y="201276"/>
                    <a:pt x="251249" y="179559"/>
                  </a:cubicBezTo>
                  <a:close/>
                  <a:moveTo>
                    <a:pt x="125614" y="257379"/>
                  </a:moveTo>
                  <a:cubicBezTo>
                    <a:pt x="121709" y="256807"/>
                    <a:pt x="121423" y="256998"/>
                    <a:pt x="121613" y="263094"/>
                  </a:cubicBezTo>
                  <a:cubicBezTo>
                    <a:pt x="121994" y="281858"/>
                    <a:pt x="113612" y="293193"/>
                    <a:pt x="97420" y="297193"/>
                  </a:cubicBezTo>
                  <a:cubicBezTo>
                    <a:pt x="92657" y="298431"/>
                    <a:pt x="92753" y="300432"/>
                    <a:pt x="95515" y="303956"/>
                  </a:cubicBezTo>
                  <a:cubicBezTo>
                    <a:pt x="109802" y="322053"/>
                    <a:pt x="127233" y="336722"/>
                    <a:pt x="145997" y="349866"/>
                  </a:cubicBezTo>
                  <a:cubicBezTo>
                    <a:pt x="148188" y="351390"/>
                    <a:pt x="149998" y="351390"/>
                    <a:pt x="152284" y="349771"/>
                  </a:cubicBezTo>
                  <a:cubicBezTo>
                    <a:pt x="170191" y="337293"/>
                    <a:pt x="186574" y="323292"/>
                    <a:pt x="200480" y="306528"/>
                  </a:cubicBezTo>
                  <a:cubicBezTo>
                    <a:pt x="206481" y="299289"/>
                    <a:pt x="206386" y="299003"/>
                    <a:pt x="197623" y="296145"/>
                  </a:cubicBezTo>
                  <a:cubicBezTo>
                    <a:pt x="186288" y="292431"/>
                    <a:pt x="179335" y="284811"/>
                    <a:pt x="177335" y="273095"/>
                  </a:cubicBezTo>
                  <a:cubicBezTo>
                    <a:pt x="176573" y="268904"/>
                    <a:pt x="176954" y="264618"/>
                    <a:pt x="176954" y="260331"/>
                  </a:cubicBezTo>
                  <a:cubicBezTo>
                    <a:pt x="176954" y="257569"/>
                    <a:pt x="176096" y="256426"/>
                    <a:pt x="173144" y="257283"/>
                  </a:cubicBezTo>
                  <a:cubicBezTo>
                    <a:pt x="157046" y="261951"/>
                    <a:pt x="141044" y="262332"/>
                    <a:pt x="125614" y="25737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25"/>
            <p:cNvSpPr/>
            <p:nvPr/>
          </p:nvSpPr>
          <p:spPr>
            <a:xfrm>
              <a:off x="7343957" y="1951170"/>
              <a:ext cx="56105" cy="22724"/>
            </a:xfrm>
            <a:custGeom>
              <a:avLst/>
              <a:gdLst/>
              <a:ahLst/>
              <a:cxnLst/>
              <a:rect l="l" t="t" r="r" b="b"/>
              <a:pathLst>
                <a:path w="56105" h="22724" extrusionOk="0">
                  <a:moveTo>
                    <a:pt x="28231" y="22725"/>
                  </a:moveTo>
                  <a:cubicBezTo>
                    <a:pt x="20801" y="22344"/>
                    <a:pt x="13562" y="21296"/>
                    <a:pt x="6704" y="18248"/>
                  </a:cubicBezTo>
                  <a:cubicBezTo>
                    <a:pt x="1084" y="15772"/>
                    <a:pt x="-1202" y="11200"/>
                    <a:pt x="608" y="6247"/>
                  </a:cubicBezTo>
                  <a:cubicBezTo>
                    <a:pt x="2513" y="913"/>
                    <a:pt x="7276" y="-1278"/>
                    <a:pt x="13372" y="817"/>
                  </a:cubicBezTo>
                  <a:cubicBezTo>
                    <a:pt x="23278" y="4342"/>
                    <a:pt x="32993" y="4246"/>
                    <a:pt x="42899" y="722"/>
                  </a:cubicBezTo>
                  <a:cubicBezTo>
                    <a:pt x="48519" y="-1278"/>
                    <a:pt x="53377" y="1008"/>
                    <a:pt x="55377" y="5961"/>
                  </a:cubicBezTo>
                  <a:cubicBezTo>
                    <a:pt x="57377" y="10819"/>
                    <a:pt x="55186" y="15581"/>
                    <a:pt x="49662" y="18153"/>
                  </a:cubicBezTo>
                  <a:cubicBezTo>
                    <a:pt x="42709" y="21296"/>
                    <a:pt x="35470" y="22249"/>
                    <a:pt x="28231" y="2272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25"/>
            <p:cNvSpPr/>
            <p:nvPr/>
          </p:nvSpPr>
          <p:spPr>
            <a:xfrm>
              <a:off x="7324873" y="1898820"/>
              <a:ext cx="19311" cy="28177"/>
            </a:xfrm>
            <a:custGeom>
              <a:avLst/>
              <a:gdLst/>
              <a:ahLst/>
              <a:cxnLst/>
              <a:rect l="l" t="t" r="r" b="b"/>
              <a:pathLst>
                <a:path w="19311" h="28177" extrusionOk="0">
                  <a:moveTo>
                    <a:pt x="19217" y="14401"/>
                  </a:moveTo>
                  <a:cubicBezTo>
                    <a:pt x="19217" y="15925"/>
                    <a:pt x="19312" y="17449"/>
                    <a:pt x="19217" y="18973"/>
                  </a:cubicBezTo>
                  <a:cubicBezTo>
                    <a:pt x="18740" y="24307"/>
                    <a:pt x="15597" y="27450"/>
                    <a:pt x="10454" y="28117"/>
                  </a:cubicBezTo>
                  <a:cubicBezTo>
                    <a:pt x="5977" y="28688"/>
                    <a:pt x="1691" y="25164"/>
                    <a:pt x="643" y="20116"/>
                  </a:cubicBezTo>
                  <a:cubicBezTo>
                    <a:pt x="-214" y="16115"/>
                    <a:pt x="-214" y="12019"/>
                    <a:pt x="643" y="8114"/>
                  </a:cubicBezTo>
                  <a:cubicBezTo>
                    <a:pt x="1786" y="2875"/>
                    <a:pt x="5786" y="-268"/>
                    <a:pt x="10454" y="18"/>
                  </a:cubicBezTo>
                  <a:cubicBezTo>
                    <a:pt x="15407" y="399"/>
                    <a:pt x="18931" y="4209"/>
                    <a:pt x="19312" y="9733"/>
                  </a:cubicBezTo>
                  <a:cubicBezTo>
                    <a:pt x="19312" y="11353"/>
                    <a:pt x="19217" y="12877"/>
                    <a:pt x="19217" y="14401"/>
                  </a:cubicBezTo>
                  <a:cubicBezTo>
                    <a:pt x="19217" y="14401"/>
                    <a:pt x="19217" y="14401"/>
                    <a:pt x="19217" y="1440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25"/>
            <p:cNvSpPr/>
            <p:nvPr/>
          </p:nvSpPr>
          <p:spPr>
            <a:xfrm>
              <a:off x="7399430" y="1899017"/>
              <a:ext cx="19145" cy="28111"/>
            </a:xfrm>
            <a:custGeom>
              <a:avLst/>
              <a:gdLst/>
              <a:ahLst/>
              <a:cxnLst/>
              <a:rect l="l" t="t" r="r" b="b"/>
              <a:pathLst>
                <a:path w="19145" h="28111" extrusionOk="0">
                  <a:moveTo>
                    <a:pt x="19145" y="14204"/>
                  </a:moveTo>
                  <a:cubicBezTo>
                    <a:pt x="19145" y="23443"/>
                    <a:pt x="15907" y="28206"/>
                    <a:pt x="9715" y="28110"/>
                  </a:cubicBezTo>
                  <a:cubicBezTo>
                    <a:pt x="3619" y="28015"/>
                    <a:pt x="95" y="22872"/>
                    <a:pt x="0" y="14109"/>
                  </a:cubicBezTo>
                  <a:cubicBezTo>
                    <a:pt x="0" y="13537"/>
                    <a:pt x="0" y="12966"/>
                    <a:pt x="0" y="12394"/>
                  </a:cubicBezTo>
                  <a:cubicBezTo>
                    <a:pt x="190" y="4679"/>
                    <a:pt x="4191" y="-274"/>
                    <a:pt x="10001" y="12"/>
                  </a:cubicBezTo>
                  <a:cubicBezTo>
                    <a:pt x="15811" y="297"/>
                    <a:pt x="18955" y="4679"/>
                    <a:pt x="19050" y="12585"/>
                  </a:cubicBezTo>
                  <a:cubicBezTo>
                    <a:pt x="19145" y="12966"/>
                    <a:pt x="19145" y="13632"/>
                    <a:pt x="19145" y="14204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25"/>
            <p:cNvSpPr/>
            <p:nvPr/>
          </p:nvSpPr>
          <p:spPr>
            <a:xfrm>
              <a:off x="7073761" y="1960452"/>
              <a:ext cx="55790" cy="22778"/>
            </a:xfrm>
            <a:custGeom>
              <a:avLst/>
              <a:gdLst/>
              <a:ahLst/>
              <a:cxnLst/>
              <a:rect l="l" t="t" r="r" b="b"/>
              <a:pathLst>
                <a:path w="55790" h="22778" extrusionOk="0">
                  <a:moveTo>
                    <a:pt x="28108" y="22778"/>
                  </a:moveTo>
                  <a:cubicBezTo>
                    <a:pt x="20392" y="22302"/>
                    <a:pt x="13153" y="21254"/>
                    <a:pt x="6391" y="18111"/>
                  </a:cubicBezTo>
                  <a:cubicBezTo>
                    <a:pt x="961" y="15539"/>
                    <a:pt x="-1229" y="10681"/>
                    <a:pt x="676" y="5824"/>
                  </a:cubicBezTo>
                  <a:cubicBezTo>
                    <a:pt x="2581" y="1061"/>
                    <a:pt x="7724" y="-1225"/>
                    <a:pt x="13153" y="775"/>
                  </a:cubicBezTo>
                  <a:cubicBezTo>
                    <a:pt x="23250" y="4490"/>
                    <a:pt x="33061" y="4204"/>
                    <a:pt x="43157" y="680"/>
                  </a:cubicBezTo>
                  <a:cubicBezTo>
                    <a:pt x="48682" y="-1320"/>
                    <a:pt x="53539" y="1252"/>
                    <a:pt x="55254" y="6300"/>
                  </a:cubicBezTo>
                  <a:cubicBezTo>
                    <a:pt x="56873" y="11062"/>
                    <a:pt x="54778" y="15730"/>
                    <a:pt x="49634" y="18111"/>
                  </a:cubicBezTo>
                  <a:cubicBezTo>
                    <a:pt x="42776" y="21349"/>
                    <a:pt x="35347" y="22302"/>
                    <a:pt x="28108" y="22778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25"/>
            <p:cNvSpPr/>
            <p:nvPr/>
          </p:nvSpPr>
          <p:spPr>
            <a:xfrm>
              <a:off x="7124919" y="1908255"/>
              <a:ext cx="19099" cy="28222"/>
            </a:xfrm>
            <a:custGeom>
              <a:avLst/>
              <a:gdLst/>
              <a:ahLst/>
              <a:cxnLst/>
              <a:rect l="l" t="t" r="r" b="b"/>
              <a:pathLst>
                <a:path w="19099" h="28222" extrusionOk="0">
                  <a:moveTo>
                    <a:pt x="0" y="13729"/>
                  </a:moveTo>
                  <a:cubicBezTo>
                    <a:pt x="0" y="12967"/>
                    <a:pt x="0" y="12205"/>
                    <a:pt x="0" y="11443"/>
                  </a:cubicBezTo>
                  <a:cubicBezTo>
                    <a:pt x="191" y="4585"/>
                    <a:pt x="3524" y="298"/>
                    <a:pt x="9049" y="13"/>
                  </a:cubicBezTo>
                  <a:cubicBezTo>
                    <a:pt x="14573" y="-273"/>
                    <a:pt x="18764" y="4299"/>
                    <a:pt x="19050" y="11252"/>
                  </a:cubicBezTo>
                  <a:cubicBezTo>
                    <a:pt x="19145" y="14110"/>
                    <a:pt x="19145" y="17062"/>
                    <a:pt x="18669" y="19920"/>
                  </a:cubicBezTo>
                  <a:cubicBezTo>
                    <a:pt x="17717" y="24968"/>
                    <a:pt x="13335" y="28492"/>
                    <a:pt x="8954" y="28207"/>
                  </a:cubicBezTo>
                  <a:cubicBezTo>
                    <a:pt x="4096" y="27921"/>
                    <a:pt x="476" y="24016"/>
                    <a:pt x="95" y="18396"/>
                  </a:cubicBezTo>
                  <a:cubicBezTo>
                    <a:pt x="0" y="16872"/>
                    <a:pt x="95" y="15253"/>
                    <a:pt x="0" y="13729"/>
                  </a:cubicBezTo>
                  <a:cubicBezTo>
                    <a:pt x="95" y="13729"/>
                    <a:pt x="0" y="13729"/>
                    <a:pt x="0" y="13729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25"/>
            <p:cNvSpPr/>
            <p:nvPr/>
          </p:nvSpPr>
          <p:spPr>
            <a:xfrm>
              <a:off x="7059821" y="1908165"/>
              <a:ext cx="19187" cy="28215"/>
            </a:xfrm>
            <a:custGeom>
              <a:avLst/>
              <a:gdLst/>
              <a:ahLst/>
              <a:cxnLst/>
              <a:rect l="l" t="t" r="r" b="b"/>
              <a:pathLst>
                <a:path w="19187" h="28215" extrusionOk="0">
                  <a:moveTo>
                    <a:pt x="18997" y="14200"/>
                  </a:moveTo>
                  <a:cubicBezTo>
                    <a:pt x="18997" y="15343"/>
                    <a:pt x="19092" y="16486"/>
                    <a:pt x="18997" y="17629"/>
                  </a:cubicBezTo>
                  <a:cubicBezTo>
                    <a:pt x="18235" y="24201"/>
                    <a:pt x="14139" y="28488"/>
                    <a:pt x="8901" y="28202"/>
                  </a:cubicBezTo>
                  <a:cubicBezTo>
                    <a:pt x="3471" y="27916"/>
                    <a:pt x="138" y="23630"/>
                    <a:pt x="42" y="16677"/>
                  </a:cubicBezTo>
                  <a:cubicBezTo>
                    <a:pt x="42" y="14391"/>
                    <a:pt x="-53" y="12009"/>
                    <a:pt x="42" y="9723"/>
                  </a:cubicBezTo>
                  <a:cubicBezTo>
                    <a:pt x="328" y="4104"/>
                    <a:pt x="3948" y="294"/>
                    <a:pt x="8901" y="8"/>
                  </a:cubicBezTo>
                  <a:cubicBezTo>
                    <a:pt x="13473" y="-183"/>
                    <a:pt x="17378" y="3151"/>
                    <a:pt x="18521" y="8390"/>
                  </a:cubicBezTo>
                  <a:cubicBezTo>
                    <a:pt x="18902" y="10295"/>
                    <a:pt x="18997" y="12200"/>
                    <a:pt x="19188" y="14105"/>
                  </a:cubicBezTo>
                  <a:cubicBezTo>
                    <a:pt x="19188" y="14200"/>
                    <a:pt x="19092" y="14200"/>
                    <a:pt x="18997" y="1420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9" name="Google Shape;359;p25"/>
          <p:cNvSpPr/>
          <p:nvPr/>
        </p:nvSpPr>
        <p:spPr>
          <a:xfrm>
            <a:off x="4308975" y="3457200"/>
            <a:ext cx="4536600" cy="1573500"/>
          </a:xfrm>
          <a:prstGeom prst="roundRect">
            <a:avLst>
              <a:gd name="adj" fmla="val 11019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450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0" name="Google Shape;360;p25"/>
          <p:cNvSpPr/>
          <p:nvPr/>
        </p:nvSpPr>
        <p:spPr>
          <a:xfrm>
            <a:off x="0" y="2284068"/>
            <a:ext cx="9144000" cy="868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5"/>
          <p:cNvSpPr txBox="1"/>
          <p:nvPr/>
        </p:nvSpPr>
        <p:spPr>
          <a:xfrm>
            <a:off x="659069" y="3545354"/>
            <a:ext cx="14949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9999" marR="0" lvl="0" indent="-89999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ВЗРОСЛЫЕ: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grpSp>
        <p:nvGrpSpPr>
          <p:cNvPr id="362" name="Google Shape;362;p25"/>
          <p:cNvGrpSpPr/>
          <p:nvPr/>
        </p:nvGrpSpPr>
        <p:grpSpPr>
          <a:xfrm>
            <a:off x="419757" y="2434156"/>
            <a:ext cx="548707" cy="554113"/>
            <a:chOff x="7766623" y="1514314"/>
            <a:chExt cx="619938" cy="657701"/>
          </a:xfrm>
        </p:grpSpPr>
        <p:sp>
          <p:nvSpPr>
            <p:cNvPr id="363" name="Google Shape;363;p25"/>
            <p:cNvSpPr/>
            <p:nvPr/>
          </p:nvSpPr>
          <p:spPr>
            <a:xfrm>
              <a:off x="7969752" y="1580881"/>
              <a:ext cx="416809" cy="591134"/>
            </a:xfrm>
            <a:custGeom>
              <a:avLst/>
              <a:gdLst/>
              <a:ahLst/>
              <a:cxnLst/>
              <a:rect l="l" t="t" r="r" b="b"/>
              <a:pathLst>
                <a:path w="416809" h="591134" extrusionOk="0">
                  <a:moveTo>
                    <a:pt x="143922" y="591135"/>
                  </a:moveTo>
                  <a:cubicBezTo>
                    <a:pt x="127539" y="585801"/>
                    <a:pt x="116776" y="575418"/>
                    <a:pt x="113918" y="557892"/>
                  </a:cubicBezTo>
                  <a:cubicBezTo>
                    <a:pt x="113442" y="555225"/>
                    <a:pt x="111632" y="554749"/>
                    <a:pt x="109537" y="553987"/>
                  </a:cubicBezTo>
                  <a:cubicBezTo>
                    <a:pt x="88963" y="546272"/>
                    <a:pt x="81819" y="526746"/>
                    <a:pt x="92678" y="507791"/>
                  </a:cubicBezTo>
                  <a:cubicBezTo>
                    <a:pt x="94297" y="505029"/>
                    <a:pt x="94392" y="503028"/>
                    <a:pt x="92678" y="500266"/>
                  </a:cubicBezTo>
                  <a:cubicBezTo>
                    <a:pt x="85724" y="489027"/>
                    <a:pt x="85820" y="477597"/>
                    <a:pt x="92868" y="466452"/>
                  </a:cubicBezTo>
                  <a:cubicBezTo>
                    <a:pt x="94487" y="463881"/>
                    <a:pt x="94202" y="461976"/>
                    <a:pt x="92773" y="459404"/>
                  </a:cubicBezTo>
                  <a:cubicBezTo>
                    <a:pt x="84867" y="445212"/>
                    <a:pt x="85724" y="433877"/>
                    <a:pt x="95916" y="421590"/>
                  </a:cubicBezTo>
                  <a:cubicBezTo>
                    <a:pt x="98774" y="418256"/>
                    <a:pt x="98107" y="415684"/>
                    <a:pt x="96488" y="412350"/>
                  </a:cubicBezTo>
                  <a:cubicBezTo>
                    <a:pt x="85343" y="388252"/>
                    <a:pt x="70294" y="366916"/>
                    <a:pt x="52673" y="347104"/>
                  </a:cubicBezTo>
                  <a:cubicBezTo>
                    <a:pt x="22669" y="313290"/>
                    <a:pt x="5143" y="273857"/>
                    <a:pt x="857" y="228804"/>
                  </a:cubicBezTo>
                  <a:cubicBezTo>
                    <a:pt x="666" y="227089"/>
                    <a:pt x="285" y="225470"/>
                    <a:pt x="95" y="223755"/>
                  </a:cubicBezTo>
                  <a:cubicBezTo>
                    <a:pt x="-667" y="216707"/>
                    <a:pt x="3238" y="211278"/>
                    <a:pt x="9334" y="210706"/>
                  </a:cubicBezTo>
                  <a:cubicBezTo>
                    <a:pt x="15716" y="210039"/>
                    <a:pt x="20478" y="214230"/>
                    <a:pt x="21050" y="221469"/>
                  </a:cubicBezTo>
                  <a:cubicBezTo>
                    <a:pt x="22764" y="244520"/>
                    <a:pt x="28479" y="266523"/>
                    <a:pt x="38099" y="287478"/>
                  </a:cubicBezTo>
                  <a:cubicBezTo>
                    <a:pt x="47529" y="308147"/>
                    <a:pt x="61436" y="325768"/>
                    <a:pt x="76295" y="342627"/>
                  </a:cubicBezTo>
                  <a:cubicBezTo>
                    <a:pt x="92678" y="361201"/>
                    <a:pt x="105632" y="382061"/>
                    <a:pt x="115919" y="404540"/>
                  </a:cubicBezTo>
                  <a:cubicBezTo>
                    <a:pt x="116585" y="406064"/>
                    <a:pt x="117347" y="407683"/>
                    <a:pt x="118205" y="409112"/>
                  </a:cubicBezTo>
                  <a:cubicBezTo>
                    <a:pt x="119348" y="411112"/>
                    <a:pt x="121157" y="411303"/>
                    <a:pt x="123253" y="410922"/>
                  </a:cubicBezTo>
                  <a:cubicBezTo>
                    <a:pt x="125348" y="410541"/>
                    <a:pt x="125729" y="408826"/>
                    <a:pt x="125825" y="407016"/>
                  </a:cubicBezTo>
                  <a:cubicBezTo>
                    <a:pt x="125920" y="405302"/>
                    <a:pt x="125825" y="403587"/>
                    <a:pt x="126015" y="401873"/>
                  </a:cubicBezTo>
                  <a:cubicBezTo>
                    <a:pt x="127539" y="384823"/>
                    <a:pt x="137921" y="375203"/>
                    <a:pt x="155162" y="375108"/>
                  </a:cubicBezTo>
                  <a:cubicBezTo>
                    <a:pt x="164115" y="375012"/>
                    <a:pt x="163925" y="375012"/>
                    <a:pt x="164210" y="365868"/>
                  </a:cubicBezTo>
                  <a:cubicBezTo>
                    <a:pt x="164496" y="356629"/>
                    <a:pt x="162401" y="348057"/>
                    <a:pt x="158114" y="339960"/>
                  </a:cubicBezTo>
                  <a:cubicBezTo>
                    <a:pt x="145256" y="315576"/>
                    <a:pt x="132492" y="291097"/>
                    <a:pt x="119633" y="266713"/>
                  </a:cubicBezTo>
                  <a:cubicBezTo>
                    <a:pt x="118490" y="264427"/>
                    <a:pt x="117252" y="262141"/>
                    <a:pt x="116585" y="259665"/>
                  </a:cubicBezTo>
                  <a:cubicBezTo>
                    <a:pt x="114204" y="251664"/>
                    <a:pt x="118776" y="245663"/>
                    <a:pt x="127063" y="245377"/>
                  </a:cubicBezTo>
                  <a:cubicBezTo>
                    <a:pt x="134969" y="245091"/>
                    <a:pt x="140969" y="248901"/>
                    <a:pt x="146399" y="253950"/>
                  </a:cubicBezTo>
                  <a:cubicBezTo>
                    <a:pt x="152876" y="260046"/>
                    <a:pt x="154019" y="260046"/>
                    <a:pt x="160781" y="254045"/>
                  </a:cubicBezTo>
                  <a:cubicBezTo>
                    <a:pt x="174878" y="241567"/>
                    <a:pt x="187642" y="241853"/>
                    <a:pt x="201644" y="254807"/>
                  </a:cubicBezTo>
                  <a:cubicBezTo>
                    <a:pt x="206978" y="259760"/>
                    <a:pt x="209359" y="259760"/>
                    <a:pt x="214693" y="254807"/>
                  </a:cubicBezTo>
                  <a:cubicBezTo>
                    <a:pt x="228885" y="241662"/>
                    <a:pt x="241458" y="241567"/>
                    <a:pt x="256031" y="254521"/>
                  </a:cubicBezTo>
                  <a:cubicBezTo>
                    <a:pt x="262032" y="259855"/>
                    <a:pt x="263651" y="259855"/>
                    <a:pt x="269462" y="254331"/>
                  </a:cubicBezTo>
                  <a:cubicBezTo>
                    <a:pt x="275081" y="248997"/>
                    <a:pt x="281082" y="244996"/>
                    <a:pt x="289274" y="245377"/>
                  </a:cubicBezTo>
                  <a:cubicBezTo>
                    <a:pt x="297179" y="245758"/>
                    <a:pt x="301847" y="251473"/>
                    <a:pt x="299751" y="259188"/>
                  </a:cubicBezTo>
                  <a:cubicBezTo>
                    <a:pt x="298894" y="262236"/>
                    <a:pt x="297370" y="265189"/>
                    <a:pt x="295941" y="267951"/>
                  </a:cubicBezTo>
                  <a:cubicBezTo>
                    <a:pt x="283463" y="291859"/>
                    <a:pt x="270986" y="315767"/>
                    <a:pt x="258317" y="339484"/>
                  </a:cubicBezTo>
                  <a:cubicBezTo>
                    <a:pt x="253174" y="349104"/>
                    <a:pt x="251650" y="359201"/>
                    <a:pt x="252126" y="369869"/>
                  </a:cubicBezTo>
                  <a:cubicBezTo>
                    <a:pt x="252317" y="373679"/>
                    <a:pt x="253555" y="375298"/>
                    <a:pt x="257460" y="375203"/>
                  </a:cubicBezTo>
                  <a:cubicBezTo>
                    <a:pt x="261461" y="375108"/>
                    <a:pt x="265556" y="374917"/>
                    <a:pt x="269557" y="375965"/>
                  </a:cubicBezTo>
                  <a:cubicBezTo>
                    <a:pt x="282416" y="379299"/>
                    <a:pt x="289178" y="388347"/>
                    <a:pt x="290321" y="404064"/>
                  </a:cubicBezTo>
                  <a:cubicBezTo>
                    <a:pt x="290512" y="406445"/>
                    <a:pt x="289464" y="409683"/>
                    <a:pt x="292607" y="410826"/>
                  </a:cubicBezTo>
                  <a:cubicBezTo>
                    <a:pt x="297179" y="412446"/>
                    <a:pt x="298513" y="408826"/>
                    <a:pt x="299942" y="405588"/>
                  </a:cubicBezTo>
                  <a:cubicBezTo>
                    <a:pt x="308133" y="387109"/>
                    <a:pt x="318420" y="369869"/>
                    <a:pt x="330803" y="353867"/>
                  </a:cubicBezTo>
                  <a:cubicBezTo>
                    <a:pt x="337851" y="344723"/>
                    <a:pt x="345662" y="336150"/>
                    <a:pt x="352996" y="327197"/>
                  </a:cubicBezTo>
                  <a:cubicBezTo>
                    <a:pt x="385286" y="287668"/>
                    <a:pt x="399287" y="242043"/>
                    <a:pt x="394906" y="191561"/>
                  </a:cubicBezTo>
                  <a:cubicBezTo>
                    <a:pt x="387286" y="105455"/>
                    <a:pt x="323659" y="37542"/>
                    <a:pt x="238315" y="23254"/>
                  </a:cubicBezTo>
                  <a:cubicBezTo>
                    <a:pt x="214312" y="19254"/>
                    <a:pt x="190214" y="20111"/>
                    <a:pt x="166306" y="25635"/>
                  </a:cubicBezTo>
                  <a:cubicBezTo>
                    <a:pt x="156209" y="27921"/>
                    <a:pt x="150399" y="25635"/>
                    <a:pt x="149066" y="18873"/>
                  </a:cubicBezTo>
                  <a:cubicBezTo>
                    <a:pt x="147637" y="11824"/>
                    <a:pt x="151637" y="7538"/>
                    <a:pt x="161639" y="5252"/>
                  </a:cubicBezTo>
                  <a:cubicBezTo>
                    <a:pt x="276224" y="-20466"/>
                    <a:pt x="388334" y="50686"/>
                    <a:pt x="412051" y="165748"/>
                  </a:cubicBezTo>
                  <a:cubicBezTo>
                    <a:pt x="425957" y="233280"/>
                    <a:pt x="409193" y="293764"/>
                    <a:pt x="364235" y="346152"/>
                  </a:cubicBezTo>
                  <a:cubicBezTo>
                    <a:pt x="347186" y="366059"/>
                    <a:pt x="331850" y="387014"/>
                    <a:pt x="320516" y="410731"/>
                  </a:cubicBezTo>
                  <a:cubicBezTo>
                    <a:pt x="318230" y="415398"/>
                    <a:pt x="318039" y="418732"/>
                    <a:pt x="321754" y="423304"/>
                  </a:cubicBezTo>
                  <a:cubicBezTo>
                    <a:pt x="330422" y="433972"/>
                    <a:pt x="331088" y="445974"/>
                    <a:pt x="324326" y="457975"/>
                  </a:cubicBezTo>
                  <a:cubicBezTo>
                    <a:pt x="322230" y="461595"/>
                    <a:pt x="322135" y="464071"/>
                    <a:pt x="324326" y="467786"/>
                  </a:cubicBezTo>
                  <a:cubicBezTo>
                    <a:pt x="330422" y="478168"/>
                    <a:pt x="330231" y="489027"/>
                    <a:pt x="324040" y="499409"/>
                  </a:cubicBezTo>
                  <a:cubicBezTo>
                    <a:pt x="322135" y="502552"/>
                    <a:pt x="322040" y="504838"/>
                    <a:pt x="323945" y="508077"/>
                  </a:cubicBezTo>
                  <a:cubicBezTo>
                    <a:pt x="334327" y="525984"/>
                    <a:pt x="326897" y="546367"/>
                    <a:pt x="307466" y="553606"/>
                  </a:cubicBezTo>
                  <a:cubicBezTo>
                    <a:pt x="305276" y="554368"/>
                    <a:pt x="302894" y="554559"/>
                    <a:pt x="302418" y="557702"/>
                  </a:cubicBezTo>
                  <a:cubicBezTo>
                    <a:pt x="299656" y="575228"/>
                    <a:pt x="288702" y="585515"/>
                    <a:pt x="272414" y="591039"/>
                  </a:cubicBezTo>
                  <a:cubicBezTo>
                    <a:pt x="229457" y="591135"/>
                    <a:pt x="186689" y="591135"/>
                    <a:pt x="143922" y="591135"/>
                  </a:cubicBezTo>
                  <a:close/>
                  <a:moveTo>
                    <a:pt x="208121" y="493218"/>
                  </a:moveTo>
                  <a:cubicBezTo>
                    <a:pt x="237648" y="493218"/>
                    <a:pt x="267176" y="493218"/>
                    <a:pt x="296608" y="493218"/>
                  </a:cubicBezTo>
                  <a:cubicBezTo>
                    <a:pt x="303180" y="493218"/>
                    <a:pt x="307752" y="488836"/>
                    <a:pt x="307657" y="483216"/>
                  </a:cubicBezTo>
                  <a:cubicBezTo>
                    <a:pt x="307562" y="477978"/>
                    <a:pt x="302894" y="473787"/>
                    <a:pt x="296894" y="473501"/>
                  </a:cubicBezTo>
                  <a:cubicBezTo>
                    <a:pt x="294989" y="473406"/>
                    <a:pt x="293084" y="473501"/>
                    <a:pt x="291083" y="473501"/>
                  </a:cubicBezTo>
                  <a:cubicBezTo>
                    <a:pt x="256698" y="473501"/>
                    <a:pt x="222218" y="473501"/>
                    <a:pt x="187832" y="473501"/>
                  </a:cubicBezTo>
                  <a:cubicBezTo>
                    <a:pt x="185451" y="473501"/>
                    <a:pt x="183070" y="473691"/>
                    <a:pt x="180784" y="473215"/>
                  </a:cubicBezTo>
                  <a:cubicBezTo>
                    <a:pt x="175545" y="472167"/>
                    <a:pt x="172307" y="468834"/>
                    <a:pt x="172116" y="463500"/>
                  </a:cubicBezTo>
                  <a:cubicBezTo>
                    <a:pt x="171926" y="458547"/>
                    <a:pt x="174593" y="455022"/>
                    <a:pt x="179355" y="453308"/>
                  </a:cubicBezTo>
                  <a:cubicBezTo>
                    <a:pt x="182213" y="452260"/>
                    <a:pt x="185261" y="452355"/>
                    <a:pt x="188213" y="452355"/>
                  </a:cubicBezTo>
                  <a:cubicBezTo>
                    <a:pt x="223932" y="452355"/>
                    <a:pt x="259651" y="452355"/>
                    <a:pt x="295370" y="452355"/>
                  </a:cubicBezTo>
                  <a:cubicBezTo>
                    <a:pt x="303180" y="452355"/>
                    <a:pt x="307752" y="448545"/>
                    <a:pt x="307752" y="442449"/>
                  </a:cubicBezTo>
                  <a:cubicBezTo>
                    <a:pt x="307657" y="436734"/>
                    <a:pt x="302513" y="432639"/>
                    <a:pt x="295179" y="432543"/>
                  </a:cubicBezTo>
                  <a:cubicBezTo>
                    <a:pt x="293465" y="432543"/>
                    <a:pt x="291750" y="432543"/>
                    <a:pt x="290036" y="432543"/>
                  </a:cubicBezTo>
                  <a:cubicBezTo>
                    <a:pt x="250888" y="432543"/>
                    <a:pt x="211740" y="432543"/>
                    <a:pt x="172688" y="432543"/>
                  </a:cubicBezTo>
                  <a:cubicBezTo>
                    <a:pt x="155828" y="432543"/>
                    <a:pt x="138874" y="432543"/>
                    <a:pt x="122015" y="432543"/>
                  </a:cubicBezTo>
                  <a:cubicBezTo>
                    <a:pt x="113918" y="432543"/>
                    <a:pt x="108775" y="436353"/>
                    <a:pt x="108680" y="442354"/>
                  </a:cubicBezTo>
                  <a:cubicBezTo>
                    <a:pt x="108489" y="448736"/>
                    <a:pt x="113252" y="452355"/>
                    <a:pt x="122110" y="452451"/>
                  </a:cubicBezTo>
                  <a:cubicBezTo>
                    <a:pt x="126777" y="452451"/>
                    <a:pt x="131540" y="452260"/>
                    <a:pt x="136207" y="452546"/>
                  </a:cubicBezTo>
                  <a:cubicBezTo>
                    <a:pt x="143065" y="452927"/>
                    <a:pt x="147827" y="457308"/>
                    <a:pt x="147923" y="463023"/>
                  </a:cubicBezTo>
                  <a:cubicBezTo>
                    <a:pt x="148018" y="469119"/>
                    <a:pt x="143255" y="473406"/>
                    <a:pt x="135921" y="473596"/>
                  </a:cubicBezTo>
                  <a:cubicBezTo>
                    <a:pt x="131254" y="473691"/>
                    <a:pt x="126491" y="473596"/>
                    <a:pt x="121824" y="473691"/>
                  </a:cubicBezTo>
                  <a:cubicBezTo>
                    <a:pt x="113728" y="473787"/>
                    <a:pt x="108680" y="477597"/>
                    <a:pt x="108680" y="483597"/>
                  </a:cubicBezTo>
                  <a:cubicBezTo>
                    <a:pt x="108680" y="489884"/>
                    <a:pt x="113347" y="493408"/>
                    <a:pt x="121729" y="493408"/>
                  </a:cubicBezTo>
                  <a:cubicBezTo>
                    <a:pt x="150399" y="493218"/>
                    <a:pt x="179260" y="493218"/>
                    <a:pt x="208121" y="493218"/>
                  </a:cubicBezTo>
                  <a:close/>
                  <a:moveTo>
                    <a:pt x="208121" y="375108"/>
                  </a:moveTo>
                  <a:cubicBezTo>
                    <a:pt x="213931" y="375108"/>
                    <a:pt x="219646" y="375012"/>
                    <a:pt x="225456" y="375108"/>
                  </a:cubicBezTo>
                  <a:cubicBezTo>
                    <a:pt x="229076" y="375203"/>
                    <a:pt x="231266" y="374060"/>
                    <a:pt x="230981" y="370059"/>
                  </a:cubicBezTo>
                  <a:cubicBezTo>
                    <a:pt x="229552" y="350152"/>
                    <a:pt x="237362" y="333007"/>
                    <a:pt x="246887" y="316243"/>
                  </a:cubicBezTo>
                  <a:cubicBezTo>
                    <a:pt x="252793" y="305861"/>
                    <a:pt x="258127" y="295098"/>
                    <a:pt x="263651" y="284525"/>
                  </a:cubicBezTo>
                  <a:cubicBezTo>
                    <a:pt x="265080" y="281858"/>
                    <a:pt x="265842" y="279572"/>
                    <a:pt x="261365" y="279667"/>
                  </a:cubicBezTo>
                  <a:cubicBezTo>
                    <a:pt x="253555" y="279667"/>
                    <a:pt x="247649" y="275571"/>
                    <a:pt x="242220" y="270523"/>
                  </a:cubicBezTo>
                  <a:cubicBezTo>
                    <a:pt x="235743" y="264427"/>
                    <a:pt x="234886" y="264427"/>
                    <a:pt x="228599" y="270333"/>
                  </a:cubicBezTo>
                  <a:cubicBezTo>
                    <a:pt x="214883" y="283096"/>
                    <a:pt x="201358" y="283096"/>
                    <a:pt x="187832" y="270428"/>
                  </a:cubicBezTo>
                  <a:cubicBezTo>
                    <a:pt x="181546" y="264522"/>
                    <a:pt x="180689" y="264522"/>
                    <a:pt x="174116" y="270523"/>
                  </a:cubicBezTo>
                  <a:cubicBezTo>
                    <a:pt x="168782" y="275381"/>
                    <a:pt x="163258" y="279667"/>
                    <a:pt x="155638" y="279667"/>
                  </a:cubicBezTo>
                  <a:cubicBezTo>
                    <a:pt x="150494" y="279667"/>
                    <a:pt x="151161" y="281953"/>
                    <a:pt x="152876" y="285192"/>
                  </a:cubicBezTo>
                  <a:cubicBezTo>
                    <a:pt x="156971" y="292907"/>
                    <a:pt x="160781" y="300813"/>
                    <a:pt x="165068" y="308528"/>
                  </a:cubicBezTo>
                  <a:cubicBezTo>
                    <a:pt x="175926" y="327959"/>
                    <a:pt x="187166" y="347295"/>
                    <a:pt x="185356" y="370917"/>
                  </a:cubicBezTo>
                  <a:cubicBezTo>
                    <a:pt x="185070" y="374250"/>
                    <a:pt x="187166" y="375393"/>
                    <a:pt x="190214" y="375298"/>
                  </a:cubicBezTo>
                  <a:cubicBezTo>
                    <a:pt x="196119" y="375108"/>
                    <a:pt x="202120" y="375108"/>
                    <a:pt x="208121" y="375108"/>
                  </a:cubicBezTo>
                  <a:close/>
                  <a:moveTo>
                    <a:pt x="207454" y="534270"/>
                  </a:moveTo>
                  <a:cubicBezTo>
                    <a:pt x="235934" y="534270"/>
                    <a:pt x="264318" y="534270"/>
                    <a:pt x="292798" y="534270"/>
                  </a:cubicBezTo>
                  <a:cubicBezTo>
                    <a:pt x="294893" y="534270"/>
                    <a:pt x="297084" y="534461"/>
                    <a:pt x="299180" y="533985"/>
                  </a:cubicBezTo>
                  <a:cubicBezTo>
                    <a:pt x="304418" y="532937"/>
                    <a:pt x="307657" y="529508"/>
                    <a:pt x="307562" y="524174"/>
                  </a:cubicBezTo>
                  <a:cubicBezTo>
                    <a:pt x="307466" y="519221"/>
                    <a:pt x="304323" y="515887"/>
                    <a:pt x="299465" y="514744"/>
                  </a:cubicBezTo>
                  <a:cubicBezTo>
                    <a:pt x="297179" y="514173"/>
                    <a:pt x="294798" y="514458"/>
                    <a:pt x="292417" y="514458"/>
                  </a:cubicBezTo>
                  <a:cubicBezTo>
                    <a:pt x="254793" y="514458"/>
                    <a:pt x="217169" y="514458"/>
                    <a:pt x="179546" y="514458"/>
                  </a:cubicBezTo>
                  <a:cubicBezTo>
                    <a:pt x="160115" y="514458"/>
                    <a:pt x="140588" y="514458"/>
                    <a:pt x="121157" y="514458"/>
                  </a:cubicBezTo>
                  <a:cubicBezTo>
                    <a:pt x="117157" y="514458"/>
                    <a:pt x="113442" y="514935"/>
                    <a:pt x="110775" y="518364"/>
                  </a:cubicBezTo>
                  <a:cubicBezTo>
                    <a:pt x="108394" y="521507"/>
                    <a:pt x="107727" y="524841"/>
                    <a:pt x="109632" y="528555"/>
                  </a:cubicBezTo>
                  <a:cubicBezTo>
                    <a:pt x="111918" y="532937"/>
                    <a:pt x="115538" y="534270"/>
                    <a:pt x="120205" y="534270"/>
                  </a:cubicBezTo>
                  <a:cubicBezTo>
                    <a:pt x="149256" y="534270"/>
                    <a:pt x="178403" y="534270"/>
                    <a:pt x="207454" y="534270"/>
                  </a:cubicBezTo>
                  <a:close/>
                  <a:moveTo>
                    <a:pt x="208406" y="555511"/>
                  </a:moveTo>
                  <a:cubicBezTo>
                    <a:pt x="186023" y="555511"/>
                    <a:pt x="163544" y="555511"/>
                    <a:pt x="141160" y="555511"/>
                  </a:cubicBezTo>
                  <a:cubicBezTo>
                    <a:pt x="135254" y="555511"/>
                    <a:pt x="134397" y="557226"/>
                    <a:pt x="137540" y="562274"/>
                  </a:cubicBezTo>
                  <a:cubicBezTo>
                    <a:pt x="141922" y="569227"/>
                    <a:pt x="148875" y="571227"/>
                    <a:pt x="156305" y="571227"/>
                  </a:cubicBezTo>
                  <a:cubicBezTo>
                    <a:pt x="190880" y="571418"/>
                    <a:pt x="225456" y="571418"/>
                    <a:pt x="260127" y="571227"/>
                  </a:cubicBezTo>
                  <a:cubicBezTo>
                    <a:pt x="267080" y="571227"/>
                    <a:pt x="273748" y="569418"/>
                    <a:pt x="278129" y="563226"/>
                  </a:cubicBezTo>
                  <a:cubicBezTo>
                    <a:pt x="279463" y="561321"/>
                    <a:pt x="281368" y="559321"/>
                    <a:pt x="280320" y="556845"/>
                  </a:cubicBezTo>
                  <a:cubicBezTo>
                    <a:pt x="279177" y="554463"/>
                    <a:pt x="276510" y="555416"/>
                    <a:pt x="274510" y="555416"/>
                  </a:cubicBezTo>
                  <a:cubicBezTo>
                    <a:pt x="252412" y="555416"/>
                    <a:pt x="230409" y="555511"/>
                    <a:pt x="208406" y="555511"/>
                  </a:cubicBezTo>
                  <a:close/>
                  <a:moveTo>
                    <a:pt x="207740" y="411207"/>
                  </a:moveTo>
                  <a:cubicBezTo>
                    <a:pt x="226123" y="411207"/>
                    <a:pt x="244506" y="411207"/>
                    <a:pt x="262794" y="411207"/>
                  </a:cubicBezTo>
                  <a:cubicBezTo>
                    <a:pt x="264985" y="411207"/>
                    <a:pt x="267652" y="411874"/>
                    <a:pt x="268985" y="409017"/>
                  </a:cubicBezTo>
                  <a:cubicBezTo>
                    <a:pt x="271843" y="402825"/>
                    <a:pt x="268033" y="396539"/>
                    <a:pt x="261270" y="396444"/>
                  </a:cubicBezTo>
                  <a:cubicBezTo>
                    <a:pt x="250412" y="396348"/>
                    <a:pt x="239458" y="396348"/>
                    <a:pt x="228599" y="396348"/>
                  </a:cubicBezTo>
                  <a:cubicBezTo>
                    <a:pt x="204025" y="396348"/>
                    <a:pt x="179450" y="396444"/>
                    <a:pt x="154971" y="396348"/>
                  </a:cubicBezTo>
                  <a:cubicBezTo>
                    <a:pt x="148685" y="396348"/>
                    <a:pt x="147065" y="399396"/>
                    <a:pt x="146780" y="405111"/>
                  </a:cubicBezTo>
                  <a:cubicBezTo>
                    <a:pt x="146494" y="411493"/>
                    <a:pt x="150209" y="411303"/>
                    <a:pt x="154590" y="411303"/>
                  </a:cubicBezTo>
                  <a:cubicBezTo>
                    <a:pt x="172307" y="411207"/>
                    <a:pt x="190023" y="411207"/>
                    <a:pt x="207740" y="41120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25"/>
            <p:cNvSpPr/>
            <p:nvPr/>
          </p:nvSpPr>
          <p:spPr>
            <a:xfrm>
              <a:off x="7766623" y="1514314"/>
              <a:ext cx="331968" cy="300997"/>
            </a:xfrm>
            <a:custGeom>
              <a:avLst/>
              <a:gdLst/>
              <a:ahLst/>
              <a:cxnLst/>
              <a:rect l="l" t="t" r="r" b="b"/>
              <a:pathLst>
                <a:path w="331968" h="300997" extrusionOk="0">
                  <a:moveTo>
                    <a:pt x="165600" y="0"/>
                  </a:moveTo>
                  <a:cubicBezTo>
                    <a:pt x="202843" y="0"/>
                    <a:pt x="239990" y="0"/>
                    <a:pt x="277233" y="0"/>
                  </a:cubicBezTo>
                  <a:cubicBezTo>
                    <a:pt x="305999" y="0"/>
                    <a:pt x="328763" y="20955"/>
                    <a:pt x="330859" y="49721"/>
                  </a:cubicBezTo>
                  <a:cubicBezTo>
                    <a:pt x="332859" y="78105"/>
                    <a:pt x="331526" y="106585"/>
                    <a:pt x="331621" y="134969"/>
                  </a:cubicBezTo>
                  <a:cubicBezTo>
                    <a:pt x="331716" y="154877"/>
                    <a:pt x="332478" y="174689"/>
                    <a:pt x="330954" y="194596"/>
                  </a:cubicBezTo>
                  <a:cubicBezTo>
                    <a:pt x="329240" y="216503"/>
                    <a:pt x="314000" y="235839"/>
                    <a:pt x="292568" y="241745"/>
                  </a:cubicBezTo>
                  <a:cubicBezTo>
                    <a:pt x="286949" y="243269"/>
                    <a:pt x="286472" y="245269"/>
                    <a:pt x="288282" y="250127"/>
                  </a:cubicBezTo>
                  <a:cubicBezTo>
                    <a:pt x="291997" y="259937"/>
                    <a:pt x="295235" y="269843"/>
                    <a:pt x="298569" y="279749"/>
                  </a:cubicBezTo>
                  <a:cubicBezTo>
                    <a:pt x="301712" y="288989"/>
                    <a:pt x="300760" y="294227"/>
                    <a:pt x="295331" y="298323"/>
                  </a:cubicBezTo>
                  <a:cubicBezTo>
                    <a:pt x="289711" y="302514"/>
                    <a:pt x="284853" y="301847"/>
                    <a:pt x="276757" y="295847"/>
                  </a:cubicBezTo>
                  <a:cubicBezTo>
                    <a:pt x="255421" y="280035"/>
                    <a:pt x="234085" y="264319"/>
                    <a:pt x="212939" y="248412"/>
                  </a:cubicBezTo>
                  <a:cubicBezTo>
                    <a:pt x="209129" y="245555"/>
                    <a:pt x="205224" y="244411"/>
                    <a:pt x="200462" y="244411"/>
                  </a:cubicBezTo>
                  <a:cubicBezTo>
                    <a:pt x="153027" y="244507"/>
                    <a:pt x="105497" y="244507"/>
                    <a:pt x="58063" y="244411"/>
                  </a:cubicBezTo>
                  <a:cubicBezTo>
                    <a:pt x="37203" y="244411"/>
                    <a:pt x="20153" y="236696"/>
                    <a:pt x="8533" y="218885"/>
                  </a:cubicBezTo>
                  <a:cubicBezTo>
                    <a:pt x="3008" y="210407"/>
                    <a:pt x="151" y="201073"/>
                    <a:pt x="151" y="191072"/>
                  </a:cubicBezTo>
                  <a:cubicBezTo>
                    <a:pt x="56" y="144875"/>
                    <a:pt x="-135" y="98679"/>
                    <a:pt x="151" y="52483"/>
                  </a:cubicBezTo>
                  <a:cubicBezTo>
                    <a:pt x="341" y="23717"/>
                    <a:pt x="24630" y="95"/>
                    <a:pt x="53300" y="0"/>
                  </a:cubicBezTo>
                  <a:cubicBezTo>
                    <a:pt x="90734" y="0"/>
                    <a:pt x="128167" y="0"/>
                    <a:pt x="165600" y="0"/>
                  </a:cubicBezTo>
                  <a:close/>
                  <a:moveTo>
                    <a:pt x="271518" y="265843"/>
                  </a:moveTo>
                  <a:cubicBezTo>
                    <a:pt x="268756" y="257366"/>
                    <a:pt x="266470" y="250793"/>
                    <a:pt x="264374" y="244126"/>
                  </a:cubicBezTo>
                  <a:cubicBezTo>
                    <a:pt x="260660" y="232124"/>
                    <a:pt x="265898" y="224409"/>
                    <a:pt x="278471" y="223361"/>
                  </a:cubicBezTo>
                  <a:cubicBezTo>
                    <a:pt x="296855" y="221837"/>
                    <a:pt x="310475" y="208026"/>
                    <a:pt x="310571" y="189643"/>
                  </a:cubicBezTo>
                  <a:cubicBezTo>
                    <a:pt x="310856" y="144685"/>
                    <a:pt x="310761" y="99822"/>
                    <a:pt x="310571" y="54864"/>
                  </a:cubicBezTo>
                  <a:cubicBezTo>
                    <a:pt x="310571" y="44863"/>
                    <a:pt x="306856" y="36195"/>
                    <a:pt x="299236" y="29242"/>
                  </a:cubicBezTo>
                  <a:cubicBezTo>
                    <a:pt x="291616" y="22289"/>
                    <a:pt x="282377" y="20288"/>
                    <a:pt x="272566" y="20288"/>
                  </a:cubicBezTo>
                  <a:cubicBezTo>
                    <a:pt x="241133" y="20193"/>
                    <a:pt x="209701" y="20288"/>
                    <a:pt x="178268" y="20288"/>
                  </a:cubicBezTo>
                  <a:cubicBezTo>
                    <a:pt x="138263" y="20288"/>
                    <a:pt x="98258" y="20288"/>
                    <a:pt x="58253" y="20288"/>
                  </a:cubicBezTo>
                  <a:cubicBezTo>
                    <a:pt x="33393" y="20288"/>
                    <a:pt x="20630" y="37433"/>
                    <a:pt x="21011" y="57436"/>
                  </a:cubicBezTo>
                  <a:cubicBezTo>
                    <a:pt x="21773" y="100679"/>
                    <a:pt x="21868" y="143828"/>
                    <a:pt x="21011" y="187071"/>
                  </a:cubicBezTo>
                  <a:cubicBezTo>
                    <a:pt x="20534" y="209169"/>
                    <a:pt x="37775" y="223933"/>
                    <a:pt x="57491" y="223647"/>
                  </a:cubicBezTo>
                  <a:cubicBezTo>
                    <a:pt x="98735" y="223076"/>
                    <a:pt x="140073" y="223266"/>
                    <a:pt x="181316" y="223552"/>
                  </a:cubicBezTo>
                  <a:cubicBezTo>
                    <a:pt x="220655" y="223838"/>
                    <a:pt x="208082" y="219456"/>
                    <a:pt x="240276" y="242888"/>
                  </a:cubicBezTo>
                  <a:cubicBezTo>
                    <a:pt x="250182" y="250031"/>
                    <a:pt x="260088" y="257366"/>
                    <a:pt x="271518" y="26584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25"/>
            <p:cNvSpPr/>
            <p:nvPr/>
          </p:nvSpPr>
          <p:spPr>
            <a:xfrm>
              <a:off x="7823254" y="1619756"/>
              <a:ext cx="218451" cy="21251"/>
            </a:xfrm>
            <a:custGeom>
              <a:avLst/>
              <a:gdLst/>
              <a:ahLst/>
              <a:cxnLst/>
              <a:rect l="l" t="t" r="r" b="b"/>
              <a:pathLst>
                <a:path w="218451" h="21251" extrusionOk="0">
                  <a:moveTo>
                    <a:pt x="109445" y="21241"/>
                  </a:moveTo>
                  <a:cubicBezTo>
                    <a:pt x="77822" y="21241"/>
                    <a:pt x="46104" y="21241"/>
                    <a:pt x="14481" y="21241"/>
                  </a:cubicBezTo>
                  <a:cubicBezTo>
                    <a:pt x="11719" y="21241"/>
                    <a:pt x="8956" y="21431"/>
                    <a:pt x="6289" y="20193"/>
                  </a:cubicBezTo>
                  <a:cubicBezTo>
                    <a:pt x="2194" y="18288"/>
                    <a:pt x="-92" y="15335"/>
                    <a:pt x="3" y="10668"/>
                  </a:cubicBezTo>
                  <a:cubicBezTo>
                    <a:pt x="98" y="6191"/>
                    <a:pt x="2194" y="2953"/>
                    <a:pt x="6289" y="1143"/>
                  </a:cubicBezTo>
                  <a:cubicBezTo>
                    <a:pt x="8956" y="0"/>
                    <a:pt x="11719" y="0"/>
                    <a:pt x="14481" y="0"/>
                  </a:cubicBezTo>
                  <a:cubicBezTo>
                    <a:pt x="77536" y="0"/>
                    <a:pt x="140687" y="0"/>
                    <a:pt x="203743" y="0"/>
                  </a:cubicBezTo>
                  <a:cubicBezTo>
                    <a:pt x="205648" y="0"/>
                    <a:pt x="207648" y="0"/>
                    <a:pt x="209458" y="381"/>
                  </a:cubicBezTo>
                  <a:cubicBezTo>
                    <a:pt x="215077" y="1619"/>
                    <a:pt x="218887" y="6286"/>
                    <a:pt x="218411" y="11240"/>
                  </a:cubicBezTo>
                  <a:cubicBezTo>
                    <a:pt x="217935" y="16478"/>
                    <a:pt x="213839" y="20479"/>
                    <a:pt x="208219" y="21050"/>
                  </a:cubicBezTo>
                  <a:cubicBezTo>
                    <a:pt x="206124" y="21241"/>
                    <a:pt x="203933" y="21146"/>
                    <a:pt x="201838" y="21146"/>
                  </a:cubicBezTo>
                  <a:cubicBezTo>
                    <a:pt x="171072" y="21241"/>
                    <a:pt x="140211" y="21241"/>
                    <a:pt x="109445" y="2124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25"/>
            <p:cNvSpPr/>
            <p:nvPr/>
          </p:nvSpPr>
          <p:spPr>
            <a:xfrm>
              <a:off x="7823221" y="1667595"/>
              <a:ext cx="218519" cy="20978"/>
            </a:xfrm>
            <a:custGeom>
              <a:avLst/>
              <a:gdLst/>
              <a:ahLst/>
              <a:cxnLst/>
              <a:rect l="l" t="t" r="r" b="b"/>
              <a:pathLst>
                <a:path w="218519" h="20978" extrusionOk="0">
                  <a:moveTo>
                    <a:pt x="108907" y="20931"/>
                  </a:moveTo>
                  <a:cubicBezTo>
                    <a:pt x="77665" y="20931"/>
                    <a:pt x="46518" y="20931"/>
                    <a:pt x="15276" y="20931"/>
                  </a:cubicBezTo>
                  <a:cubicBezTo>
                    <a:pt x="13180" y="20931"/>
                    <a:pt x="10990" y="21122"/>
                    <a:pt x="8894" y="20741"/>
                  </a:cubicBezTo>
                  <a:cubicBezTo>
                    <a:pt x="3560" y="19883"/>
                    <a:pt x="417" y="16740"/>
                    <a:pt x="36" y="11311"/>
                  </a:cubicBezTo>
                  <a:cubicBezTo>
                    <a:pt x="-345" y="5882"/>
                    <a:pt x="2322" y="2167"/>
                    <a:pt x="7561" y="929"/>
                  </a:cubicBezTo>
                  <a:cubicBezTo>
                    <a:pt x="10799" y="167"/>
                    <a:pt x="14323" y="71"/>
                    <a:pt x="17752" y="71"/>
                  </a:cubicBezTo>
                  <a:cubicBezTo>
                    <a:pt x="78427" y="-24"/>
                    <a:pt x="139196" y="-24"/>
                    <a:pt x="199870" y="71"/>
                  </a:cubicBezTo>
                  <a:cubicBezTo>
                    <a:pt x="203299" y="71"/>
                    <a:pt x="206728" y="262"/>
                    <a:pt x="210062" y="833"/>
                  </a:cubicBezTo>
                  <a:cubicBezTo>
                    <a:pt x="215301" y="1786"/>
                    <a:pt x="219111" y="6453"/>
                    <a:pt x="218444" y="11311"/>
                  </a:cubicBezTo>
                  <a:cubicBezTo>
                    <a:pt x="217682" y="16740"/>
                    <a:pt x="214634" y="20264"/>
                    <a:pt x="208919" y="20836"/>
                  </a:cubicBezTo>
                  <a:cubicBezTo>
                    <a:pt x="207014" y="21026"/>
                    <a:pt x="205109" y="20931"/>
                    <a:pt x="203109" y="20931"/>
                  </a:cubicBezTo>
                  <a:cubicBezTo>
                    <a:pt x="171676" y="20931"/>
                    <a:pt x="140339" y="20931"/>
                    <a:pt x="108907" y="2093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25"/>
            <p:cNvSpPr/>
            <p:nvPr/>
          </p:nvSpPr>
          <p:spPr>
            <a:xfrm>
              <a:off x="7906308" y="1572059"/>
              <a:ext cx="135547" cy="21227"/>
            </a:xfrm>
            <a:custGeom>
              <a:avLst/>
              <a:gdLst/>
              <a:ahLst/>
              <a:cxnLst/>
              <a:rect l="l" t="t" r="r" b="b"/>
              <a:pathLst>
                <a:path w="135547" h="21227" extrusionOk="0">
                  <a:moveTo>
                    <a:pt x="67444" y="21217"/>
                  </a:moveTo>
                  <a:cubicBezTo>
                    <a:pt x="50585" y="21217"/>
                    <a:pt x="33630" y="21217"/>
                    <a:pt x="16771" y="21217"/>
                  </a:cubicBezTo>
                  <a:cubicBezTo>
                    <a:pt x="14675" y="21217"/>
                    <a:pt x="12485" y="21312"/>
                    <a:pt x="10389" y="20931"/>
                  </a:cubicBezTo>
                  <a:cubicBezTo>
                    <a:pt x="3626" y="19979"/>
                    <a:pt x="-184" y="15978"/>
                    <a:pt x="7" y="10073"/>
                  </a:cubicBezTo>
                  <a:cubicBezTo>
                    <a:pt x="197" y="3977"/>
                    <a:pt x="4484" y="71"/>
                    <a:pt x="11723" y="71"/>
                  </a:cubicBezTo>
                  <a:cubicBezTo>
                    <a:pt x="48965" y="-24"/>
                    <a:pt x="86113" y="-24"/>
                    <a:pt x="123356" y="71"/>
                  </a:cubicBezTo>
                  <a:cubicBezTo>
                    <a:pt x="130785" y="71"/>
                    <a:pt x="135548" y="4262"/>
                    <a:pt x="135548" y="10454"/>
                  </a:cubicBezTo>
                  <a:cubicBezTo>
                    <a:pt x="135548" y="16264"/>
                    <a:pt x="130595" y="21026"/>
                    <a:pt x="123356" y="21122"/>
                  </a:cubicBezTo>
                  <a:cubicBezTo>
                    <a:pt x="104687" y="21312"/>
                    <a:pt x="86018" y="21122"/>
                    <a:pt x="67444" y="21217"/>
                  </a:cubicBezTo>
                  <a:cubicBezTo>
                    <a:pt x="67444" y="21217"/>
                    <a:pt x="67444" y="21217"/>
                    <a:pt x="67444" y="212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8" name="Google Shape;368;p25"/>
          <p:cNvSpPr/>
          <p:nvPr/>
        </p:nvSpPr>
        <p:spPr>
          <a:xfrm>
            <a:off x="318350" y="802800"/>
            <a:ext cx="8527200" cy="1262700"/>
          </a:xfrm>
          <a:prstGeom prst="roundRect">
            <a:avLst>
              <a:gd name="adj" fmla="val 669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4509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9" name="Google Shape;369;p25"/>
          <p:cNvSpPr/>
          <p:nvPr/>
        </p:nvSpPr>
        <p:spPr>
          <a:xfrm>
            <a:off x="455700" y="870246"/>
            <a:ext cx="4116300" cy="3036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ПРОБЛЕМАТИКА:</a:t>
            </a:r>
            <a:endParaRPr sz="1400" b="1" i="0" u="none" strike="noStrike" cap="none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0" name="Google Shape;370;p25"/>
          <p:cNvSpPr txBox="1"/>
          <p:nvPr/>
        </p:nvSpPr>
        <p:spPr>
          <a:xfrm>
            <a:off x="531950" y="1248972"/>
            <a:ext cx="4040100" cy="6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9999" marR="0" lvl="0" indent="-1534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AutoNum type="arabicPeriod"/>
            </a:pPr>
            <a:r>
              <a:rPr lang="ru" sz="1000" i="0" u="none" strike="noStrike" cap="none">
                <a:solidFill>
                  <a:srgbClr val="434343"/>
                </a:solidFill>
              </a:rPr>
              <a:t>Госпитализации в круглосуточный стационар лиц,</a:t>
            </a:r>
            <a:br>
              <a:rPr lang="ru" sz="1000" i="0" u="none" strike="noStrike" cap="none">
                <a:solidFill>
                  <a:srgbClr val="434343"/>
                </a:solidFill>
              </a:rPr>
            </a:br>
            <a:r>
              <a:rPr lang="ru" sz="1000" i="0" u="none" strike="noStrike" cap="none">
                <a:solidFill>
                  <a:srgbClr val="434343"/>
                </a:solidFill>
              </a:rPr>
              <a:t>не требующих круглосуточного пребывания</a:t>
            </a:r>
            <a:endParaRPr sz="1000" i="0" u="none" strike="noStrike" cap="none">
              <a:solidFill>
                <a:srgbClr val="434343"/>
              </a:solidFill>
            </a:endParaRPr>
          </a:p>
          <a:p>
            <a:pPr marL="179999" marR="0" lvl="0" indent="-153499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434343"/>
              </a:buClr>
              <a:buSzPts val="1000"/>
              <a:buAutoNum type="arabicPeriod"/>
            </a:pPr>
            <a:r>
              <a:rPr lang="ru" sz="1000" i="0" u="none" strike="noStrike" cap="none">
                <a:solidFill>
                  <a:srgbClr val="434343"/>
                </a:solidFill>
              </a:rPr>
              <a:t>Непрофильная госпитализация</a:t>
            </a:r>
            <a:endParaRPr sz="10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371" name="Google Shape;371;p25"/>
          <p:cNvSpPr/>
          <p:nvPr/>
        </p:nvSpPr>
        <p:spPr>
          <a:xfrm>
            <a:off x="4759275" y="870246"/>
            <a:ext cx="3949500" cy="3036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ЭФФЕКТ</a:t>
            </a:r>
            <a:endParaRPr sz="14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2" name="Google Shape;372;p25"/>
          <p:cNvSpPr txBox="1"/>
          <p:nvPr/>
        </p:nvSpPr>
        <p:spPr>
          <a:xfrm>
            <a:off x="4895825" y="1248975"/>
            <a:ext cx="3765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000" i="0" u="none" strike="noStrike" cap="none">
                <a:solidFill>
                  <a:srgbClr val="434343"/>
                </a:solidFill>
              </a:rPr>
              <a:t>Оптимизировать работу круглосуточного стационара, сократить расходы при полном сохранении качества оказания медицинской помощи</a:t>
            </a:r>
            <a:endParaRPr sz="12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373" name="Google Shape;373;p25"/>
          <p:cNvSpPr txBox="1"/>
          <p:nvPr/>
        </p:nvSpPr>
        <p:spPr>
          <a:xfrm>
            <a:off x="1012475" y="2500086"/>
            <a:ext cx="7648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ru" sz="1000" b="1" i="0" u="none" strike="noStrike" cap="none">
                <a:solidFill>
                  <a:srgbClr val="434343"/>
                </a:solidFill>
              </a:rPr>
              <a:t>Стационар краткосрочного пребывания (СКП) </a:t>
            </a:r>
            <a:r>
              <a:rPr lang="ru" sz="1000" i="0" u="none" strike="noStrike" cap="none">
                <a:solidFill>
                  <a:srgbClr val="434343"/>
                </a:solidFill>
              </a:rPr>
              <a:t> - это подразделение стационара, предназначенное  для выполнения хирургических операций с возможностью выписки пациента в течение одного дня.</a:t>
            </a:r>
            <a:endParaRPr sz="10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374" name="Google Shape;374;p25"/>
          <p:cNvSpPr txBox="1"/>
          <p:nvPr/>
        </p:nvSpPr>
        <p:spPr>
          <a:xfrm>
            <a:off x="4380225" y="3705175"/>
            <a:ext cx="4642500" cy="130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2800" marR="0" lvl="0" indent="-130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Montserrat Medium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Участвуют в пилоте 16 ГБУЗ</a:t>
            </a:r>
            <a:r>
              <a:rPr lang="ru" sz="700" b="1" i="0" u="none" strike="noStrike" cap="none">
                <a:solidFill>
                  <a:srgbClr val="434343"/>
                </a:solidFill>
              </a:rPr>
              <a:t> (с 1 июля 58 МО (+42))</a:t>
            </a:r>
            <a:endParaRPr sz="700" b="1" i="0" u="none" strike="noStrike" cap="none">
              <a:solidFill>
                <a:srgbClr val="434343"/>
              </a:solidFill>
            </a:endParaRPr>
          </a:p>
          <a:p>
            <a:pPr marL="172800" marR="0" lvl="0" indent="-130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700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Определены диагнозы и услуги для СКП, Утверждены тарифы для СКП применяется </a:t>
            </a:r>
            <a:r>
              <a:rPr lang="ru" sz="700" b="1" i="0" u="none" strike="noStrike" cap="none">
                <a:solidFill>
                  <a:srgbClr val="434343"/>
                </a:solidFill>
              </a:rPr>
              <a:t>359</a:t>
            </a:r>
            <a:r>
              <a:rPr lang="ru" sz="700" i="0" u="none" strike="noStrike" cap="none">
                <a:solidFill>
                  <a:srgbClr val="434343"/>
                </a:solidFill>
              </a:rPr>
              <a:t> услуг </a:t>
            </a:r>
            <a:br>
              <a:rPr lang="ru" sz="700" i="0" u="none" strike="noStrike" cap="none">
                <a:solidFill>
                  <a:srgbClr val="434343"/>
                </a:solidFill>
              </a:rPr>
            </a:br>
            <a:r>
              <a:rPr lang="ru" sz="700" i="0" u="none" strike="noStrike" cap="none">
                <a:solidFill>
                  <a:srgbClr val="434343"/>
                </a:solidFill>
              </a:rPr>
              <a:t>из 2 575 в КС и </a:t>
            </a:r>
            <a:r>
              <a:rPr lang="ru" sz="700" b="1" i="0" u="none" strike="noStrike" cap="none">
                <a:solidFill>
                  <a:srgbClr val="434343"/>
                </a:solidFill>
              </a:rPr>
              <a:t>244</a:t>
            </a:r>
            <a:r>
              <a:rPr lang="ru" sz="700" i="0" u="none" strike="noStrike" cap="none">
                <a:solidFill>
                  <a:srgbClr val="434343"/>
                </a:solidFill>
              </a:rPr>
              <a:t> услуги из 754 в ДС</a:t>
            </a:r>
            <a:endParaRPr sz="700" i="0" u="none" strike="noStrike" cap="none">
              <a:solidFill>
                <a:srgbClr val="434343"/>
              </a:solidFill>
            </a:endParaRPr>
          </a:p>
          <a:p>
            <a:pPr marL="172800" marR="0" lvl="0" indent="-130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700"/>
              <a:buFont typeface="Montserrat Medium"/>
              <a:buChar char="●"/>
            </a:pPr>
            <a:r>
              <a:rPr lang="ru" sz="700" i="0" u="none" strike="noStrike" cap="none">
                <a:solidFill>
                  <a:srgbClr val="434343"/>
                </a:solidFill>
              </a:rPr>
              <a:t>Утверждены объемы по СКП на 2025 г., </a:t>
            </a:r>
            <a:r>
              <a:rPr lang="ru" sz="700" b="1" i="0" u="none" strike="noStrike" cap="none">
                <a:solidFill>
                  <a:srgbClr val="434343"/>
                </a:solidFill>
              </a:rPr>
              <a:t>50 653 </a:t>
            </a:r>
            <a:r>
              <a:rPr lang="ru" sz="700" i="0" u="none" strike="noStrike" cap="none">
                <a:solidFill>
                  <a:srgbClr val="434343"/>
                </a:solidFill>
              </a:rPr>
              <a:t>случая</a:t>
            </a:r>
            <a:endParaRPr sz="700" i="0" u="none" strike="noStrike" cap="none">
              <a:solidFill>
                <a:srgbClr val="434343"/>
              </a:solidFill>
            </a:endParaRPr>
          </a:p>
          <a:p>
            <a:pPr marL="172800" marR="0" lvl="0" indent="-130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434343"/>
              </a:buClr>
              <a:buSzPts val="700"/>
              <a:buChar char="●"/>
            </a:pPr>
            <a:r>
              <a:rPr lang="ru" sz="800" b="1" i="1" u="none" strike="noStrike" cap="none">
                <a:solidFill>
                  <a:schemeClr val="dk1"/>
                </a:solidFill>
                <a:highlight>
                  <a:srgbClr val="FFFFFF"/>
                </a:highlight>
              </a:rPr>
              <a:t>Выполнение за март-</a:t>
            </a:r>
            <a:r>
              <a:rPr lang="ru" sz="800" b="1" i="1">
                <a:solidFill>
                  <a:schemeClr val="dk1"/>
                </a:solidFill>
                <a:highlight>
                  <a:srgbClr val="FFFFFF"/>
                </a:highlight>
              </a:rPr>
              <a:t>октябрь</a:t>
            </a:r>
            <a:r>
              <a:rPr lang="ru" sz="800" b="1" i="1" u="none" strike="noStrike" cap="none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ru" sz="800" b="1" i="1">
                <a:solidFill>
                  <a:schemeClr val="dk1"/>
                </a:solidFill>
                <a:highlight>
                  <a:srgbClr val="FFFFFF"/>
                </a:highlight>
              </a:rPr>
              <a:t>37 324</a:t>
            </a:r>
            <a:r>
              <a:rPr lang="ru" sz="800" b="1" i="1" u="none" strike="noStrike" cap="none">
                <a:solidFill>
                  <a:schemeClr val="dk1"/>
                </a:solidFill>
                <a:highlight>
                  <a:srgbClr val="FFFFFF"/>
                </a:highlight>
              </a:rPr>
              <a:t> случаев</a:t>
            </a:r>
            <a:endParaRPr sz="800" b="1" i="1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172800" marR="0" lvl="0" indent="-137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0000"/>
              </a:buClr>
              <a:buSzPts val="800"/>
              <a:buChar char="●"/>
            </a:pPr>
            <a:r>
              <a:rPr lang="ru" sz="900" b="1" i="1" u="none" strike="noStrike" cap="none">
                <a:solidFill>
                  <a:srgbClr val="FF0000"/>
                </a:solidFill>
                <a:highlight>
                  <a:srgbClr val="FFFFFF"/>
                </a:highlight>
              </a:rPr>
              <a:t>Количество случаев, которые подходят под СКП</a:t>
            </a:r>
            <a:r>
              <a:rPr lang="ru" sz="900" b="1" i="1">
                <a:solidFill>
                  <a:srgbClr val="FF0000"/>
                </a:solidFill>
                <a:highlight>
                  <a:srgbClr val="FFFFFF"/>
                </a:highlight>
              </a:rPr>
              <a:t> 119 397, </a:t>
            </a:r>
            <a:r>
              <a:rPr lang="ru" sz="900" b="1" i="1" u="none" strike="noStrike" cap="none">
                <a:solidFill>
                  <a:srgbClr val="FF0000"/>
                </a:solidFill>
                <a:highlight>
                  <a:srgbClr val="FFFFFF"/>
                </a:highlight>
              </a:rPr>
              <a:t>Количество коек для СКП под эти случаи  </a:t>
            </a:r>
            <a:r>
              <a:rPr lang="ru" sz="900" b="1" i="1">
                <a:solidFill>
                  <a:srgbClr val="FF0000"/>
                </a:solidFill>
                <a:highlight>
                  <a:srgbClr val="FFFFFF"/>
                </a:highlight>
              </a:rPr>
              <a:t>542 вместо 1628 коек КС (соотношение коек СКП к КС ⅓)</a:t>
            </a:r>
            <a:endParaRPr sz="1000" i="1" u="none" strike="noStrike" cap="none">
              <a:solidFill>
                <a:srgbClr val="FF0000"/>
              </a:solidFill>
              <a:highlight>
                <a:srgbClr val="FFFFFF"/>
              </a:highlight>
            </a:endParaRPr>
          </a:p>
        </p:txBody>
      </p:sp>
      <p:sp>
        <p:nvSpPr>
          <p:cNvPr id="375" name="Google Shape;375;p25"/>
          <p:cNvSpPr/>
          <p:nvPr/>
        </p:nvSpPr>
        <p:spPr>
          <a:xfrm>
            <a:off x="298575" y="3237463"/>
            <a:ext cx="3912300" cy="2535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 b="1" i="0" u="none" strike="noStrike" cap="none">
                <a:solidFill>
                  <a:schemeClr val="lt1"/>
                </a:solidFill>
              </a:rPr>
              <a:t>ПРОФИЛИ:</a:t>
            </a:r>
            <a:endParaRPr sz="12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376" name="Google Shape;376;p25"/>
          <p:cNvSpPr txBox="1"/>
          <p:nvPr/>
        </p:nvSpPr>
        <p:spPr>
          <a:xfrm>
            <a:off x="750338" y="3822626"/>
            <a:ext cx="17454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89998" marR="0" lvl="0" indent="-83648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Хирургия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Урология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Гинекология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Офтальмология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Оториноларингология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Травматология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ЧЛХ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ССХ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700"/>
              <a:buFont typeface="Arial"/>
              <a:buNone/>
            </a:pPr>
            <a:endParaRPr sz="800" i="0" u="none" strike="noStrike" cap="none">
              <a:solidFill>
                <a:srgbClr val="434343"/>
              </a:solidFill>
            </a:endParaRPr>
          </a:p>
        </p:txBody>
      </p:sp>
      <p:cxnSp>
        <p:nvCxnSpPr>
          <p:cNvPr id="377" name="Google Shape;377;p25"/>
          <p:cNvCxnSpPr/>
          <p:nvPr/>
        </p:nvCxnSpPr>
        <p:spPr>
          <a:xfrm>
            <a:off x="2144838" y="3790230"/>
            <a:ext cx="0" cy="1136400"/>
          </a:xfrm>
          <a:prstGeom prst="straightConnector1">
            <a:avLst/>
          </a:prstGeom>
          <a:noFill/>
          <a:ln w="9525" cap="rnd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378" name="Google Shape;378;p25"/>
          <p:cNvSpPr/>
          <p:nvPr/>
        </p:nvSpPr>
        <p:spPr>
          <a:xfrm>
            <a:off x="2266713" y="3786180"/>
            <a:ext cx="432000" cy="4320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9" name="Google Shape;379;p25"/>
          <p:cNvGrpSpPr/>
          <p:nvPr/>
        </p:nvGrpSpPr>
        <p:grpSpPr>
          <a:xfrm>
            <a:off x="2325688" y="3855076"/>
            <a:ext cx="314051" cy="294208"/>
            <a:chOff x="6557600" y="1564870"/>
            <a:chExt cx="619919" cy="580751"/>
          </a:xfrm>
        </p:grpSpPr>
        <p:sp>
          <p:nvSpPr>
            <p:cNvPr id="380" name="Google Shape;380;p25"/>
            <p:cNvSpPr/>
            <p:nvPr/>
          </p:nvSpPr>
          <p:spPr>
            <a:xfrm>
              <a:off x="6557600" y="1564870"/>
              <a:ext cx="619919" cy="580751"/>
            </a:xfrm>
            <a:custGeom>
              <a:avLst/>
              <a:gdLst/>
              <a:ahLst/>
              <a:cxnLst/>
              <a:rect l="l" t="t" r="r" b="b"/>
              <a:pathLst>
                <a:path w="619919" h="580751" extrusionOk="0">
                  <a:moveTo>
                    <a:pt x="95" y="463823"/>
                  </a:moveTo>
                  <a:cubicBezTo>
                    <a:pt x="7334" y="438296"/>
                    <a:pt x="25146" y="422675"/>
                    <a:pt x="48673" y="412579"/>
                  </a:cubicBezTo>
                  <a:cubicBezTo>
                    <a:pt x="72009" y="402578"/>
                    <a:pt x="95726" y="393529"/>
                    <a:pt x="120015" y="385909"/>
                  </a:cubicBezTo>
                  <a:cubicBezTo>
                    <a:pt x="135922" y="380956"/>
                    <a:pt x="145161" y="370002"/>
                    <a:pt x="150019" y="354572"/>
                  </a:cubicBezTo>
                  <a:cubicBezTo>
                    <a:pt x="151352" y="350381"/>
                    <a:pt x="150209" y="348476"/>
                    <a:pt x="146495" y="346571"/>
                  </a:cubicBezTo>
                  <a:cubicBezTo>
                    <a:pt x="112205" y="328664"/>
                    <a:pt x="89440" y="301232"/>
                    <a:pt x="78391" y="264084"/>
                  </a:cubicBezTo>
                  <a:cubicBezTo>
                    <a:pt x="77534" y="261131"/>
                    <a:pt x="76581" y="258655"/>
                    <a:pt x="72962" y="257702"/>
                  </a:cubicBezTo>
                  <a:cubicBezTo>
                    <a:pt x="40767" y="249701"/>
                    <a:pt x="32576" y="207029"/>
                    <a:pt x="48863" y="183693"/>
                  </a:cubicBezTo>
                  <a:cubicBezTo>
                    <a:pt x="51435" y="180074"/>
                    <a:pt x="51816" y="176645"/>
                    <a:pt x="51340" y="172358"/>
                  </a:cubicBezTo>
                  <a:cubicBezTo>
                    <a:pt x="44196" y="99968"/>
                    <a:pt x="74105" y="44819"/>
                    <a:pt x="150305" y="21768"/>
                  </a:cubicBezTo>
                  <a:cubicBezTo>
                    <a:pt x="170307" y="15767"/>
                    <a:pt x="190500" y="17006"/>
                    <a:pt x="210884" y="18625"/>
                  </a:cubicBezTo>
                  <a:cubicBezTo>
                    <a:pt x="233363" y="20339"/>
                    <a:pt x="255746" y="23768"/>
                    <a:pt x="278321" y="20435"/>
                  </a:cubicBezTo>
                  <a:cubicBezTo>
                    <a:pt x="289655" y="18720"/>
                    <a:pt x="300038" y="15482"/>
                    <a:pt x="307467" y="5385"/>
                  </a:cubicBezTo>
                  <a:cubicBezTo>
                    <a:pt x="314039" y="-3378"/>
                    <a:pt x="325088" y="-1092"/>
                    <a:pt x="329184" y="9671"/>
                  </a:cubicBezTo>
                  <a:cubicBezTo>
                    <a:pt x="334042" y="22149"/>
                    <a:pt x="334899" y="35198"/>
                    <a:pt x="331280" y="48248"/>
                  </a:cubicBezTo>
                  <a:cubicBezTo>
                    <a:pt x="330041" y="52820"/>
                    <a:pt x="330708" y="54725"/>
                    <a:pt x="335661" y="54248"/>
                  </a:cubicBezTo>
                  <a:cubicBezTo>
                    <a:pt x="337661" y="54058"/>
                    <a:pt x="339662" y="54153"/>
                    <a:pt x="341662" y="54248"/>
                  </a:cubicBezTo>
                  <a:cubicBezTo>
                    <a:pt x="348710" y="54725"/>
                    <a:pt x="352616" y="59963"/>
                    <a:pt x="350615" y="66821"/>
                  </a:cubicBezTo>
                  <a:cubicBezTo>
                    <a:pt x="348996" y="72251"/>
                    <a:pt x="347186" y="77585"/>
                    <a:pt x="345186" y="82823"/>
                  </a:cubicBezTo>
                  <a:cubicBezTo>
                    <a:pt x="343948" y="86062"/>
                    <a:pt x="344138" y="88919"/>
                    <a:pt x="345948" y="91967"/>
                  </a:cubicBezTo>
                  <a:cubicBezTo>
                    <a:pt x="351758" y="101969"/>
                    <a:pt x="355759" y="112732"/>
                    <a:pt x="357569" y="124162"/>
                  </a:cubicBezTo>
                  <a:cubicBezTo>
                    <a:pt x="358331" y="128924"/>
                    <a:pt x="360331" y="131496"/>
                    <a:pt x="365379" y="132449"/>
                  </a:cubicBezTo>
                  <a:cubicBezTo>
                    <a:pt x="379571" y="135306"/>
                    <a:pt x="393478" y="139402"/>
                    <a:pt x="407289" y="144069"/>
                  </a:cubicBezTo>
                  <a:cubicBezTo>
                    <a:pt x="413576" y="146165"/>
                    <a:pt x="414433" y="145307"/>
                    <a:pt x="414814" y="138545"/>
                  </a:cubicBezTo>
                  <a:cubicBezTo>
                    <a:pt x="416052" y="117113"/>
                    <a:pt x="418719" y="95968"/>
                    <a:pt x="428054" y="76346"/>
                  </a:cubicBezTo>
                  <a:cubicBezTo>
                    <a:pt x="444818" y="41104"/>
                    <a:pt x="473297" y="21863"/>
                    <a:pt x="511683" y="17863"/>
                  </a:cubicBezTo>
                  <a:cubicBezTo>
                    <a:pt x="546926" y="14148"/>
                    <a:pt x="576167" y="27007"/>
                    <a:pt x="598551" y="54439"/>
                  </a:cubicBezTo>
                  <a:cubicBezTo>
                    <a:pt x="608076" y="66059"/>
                    <a:pt x="612934" y="79585"/>
                    <a:pt x="609029" y="95015"/>
                  </a:cubicBezTo>
                  <a:cubicBezTo>
                    <a:pt x="606743" y="103969"/>
                    <a:pt x="602647" y="106445"/>
                    <a:pt x="593693" y="104921"/>
                  </a:cubicBezTo>
                  <a:cubicBezTo>
                    <a:pt x="559118" y="99111"/>
                    <a:pt x="525780" y="101683"/>
                    <a:pt x="495205" y="120733"/>
                  </a:cubicBezTo>
                  <a:cubicBezTo>
                    <a:pt x="485966" y="126543"/>
                    <a:pt x="477774" y="133687"/>
                    <a:pt x="470345" y="143688"/>
                  </a:cubicBezTo>
                  <a:cubicBezTo>
                    <a:pt x="477488" y="141497"/>
                    <a:pt x="483489" y="139688"/>
                    <a:pt x="489490" y="137973"/>
                  </a:cubicBezTo>
                  <a:cubicBezTo>
                    <a:pt x="508349" y="132734"/>
                    <a:pt x="527399" y="128353"/>
                    <a:pt x="546830" y="126067"/>
                  </a:cubicBezTo>
                  <a:cubicBezTo>
                    <a:pt x="551402" y="125495"/>
                    <a:pt x="556165" y="125400"/>
                    <a:pt x="560737" y="125876"/>
                  </a:cubicBezTo>
                  <a:cubicBezTo>
                    <a:pt x="571595" y="126924"/>
                    <a:pt x="579977" y="135401"/>
                    <a:pt x="579977" y="146450"/>
                  </a:cubicBezTo>
                  <a:cubicBezTo>
                    <a:pt x="580073" y="172930"/>
                    <a:pt x="578072" y="199219"/>
                    <a:pt x="570929" y="224841"/>
                  </a:cubicBezTo>
                  <a:cubicBezTo>
                    <a:pt x="568833" y="232271"/>
                    <a:pt x="565976" y="239414"/>
                    <a:pt x="561118" y="245415"/>
                  </a:cubicBezTo>
                  <a:cubicBezTo>
                    <a:pt x="558927" y="248082"/>
                    <a:pt x="559022" y="250082"/>
                    <a:pt x="560642" y="252940"/>
                  </a:cubicBezTo>
                  <a:cubicBezTo>
                    <a:pt x="569690" y="269132"/>
                    <a:pt x="575310" y="286468"/>
                    <a:pt x="578072" y="304756"/>
                  </a:cubicBezTo>
                  <a:cubicBezTo>
                    <a:pt x="586740" y="362382"/>
                    <a:pt x="561118" y="423818"/>
                    <a:pt x="507873" y="454965"/>
                  </a:cubicBezTo>
                  <a:cubicBezTo>
                    <a:pt x="502349" y="458204"/>
                    <a:pt x="500444" y="461537"/>
                    <a:pt x="502158" y="467633"/>
                  </a:cubicBezTo>
                  <a:cubicBezTo>
                    <a:pt x="502825" y="470110"/>
                    <a:pt x="502539" y="472872"/>
                    <a:pt x="502920" y="475444"/>
                  </a:cubicBezTo>
                  <a:cubicBezTo>
                    <a:pt x="505016" y="491636"/>
                    <a:pt x="513683" y="502400"/>
                    <a:pt x="529304" y="507543"/>
                  </a:cubicBezTo>
                  <a:cubicBezTo>
                    <a:pt x="544068" y="512401"/>
                    <a:pt x="559022" y="516497"/>
                    <a:pt x="573215" y="522878"/>
                  </a:cubicBezTo>
                  <a:cubicBezTo>
                    <a:pt x="585502" y="528308"/>
                    <a:pt x="596932" y="535070"/>
                    <a:pt x="606171" y="544976"/>
                  </a:cubicBezTo>
                  <a:cubicBezTo>
                    <a:pt x="612458" y="551739"/>
                    <a:pt x="617125" y="559454"/>
                    <a:pt x="619506" y="568408"/>
                  </a:cubicBezTo>
                  <a:cubicBezTo>
                    <a:pt x="620935" y="573837"/>
                    <a:pt x="618554" y="578885"/>
                    <a:pt x="614077" y="580219"/>
                  </a:cubicBezTo>
                  <a:cubicBezTo>
                    <a:pt x="608743" y="581838"/>
                    <a:pt x="603504" y="579743"/>
                    <a:pt x="601790" y="574218"/>
                  </a:cubicBezTo>
                  <a:cubicBezTo>
                    <a:pt x="597218" y="558978"/>
                    <a:pt x="586073" y="550310"/>
                    <a:pt x="572929" y="543357"/>
                  </a:cubicBezTo>
                  <a:cubicBezTo>
                    <a:pt x="558546" y="535832"/>
                    <a:pt x="543020" y="531356"/>
                    <a:pt x="527685" y="526403"/>
                  </a:cubicBezTo>
                  <a:cubicBezTo>
                    <a:pt x="520541" y="524117"/>
                    <a:pt x="513398" y="521926"/>
                    <a:pt x="507397" y="517354"/>
                  </a:cubicBezTo>
                  <a:cubicBezTo>
                    <a:pt x="504349" y="515068"/>
                    <a:pt x="502825" y="516973"/>
                    <a:pt x="500825" y="518878"/>
                  </a:cubicBezTo>
                  <a:cubicBezTo>
                    <a:pt x="488252" y="531070"/>
                    <a:pt x="473869" y="540023"/>
                    <a:pt x="456724" y="544024"/>
                  </a:cubicBezTo>
                  <a:cubicBezTo>
                    <a:pt x="426625" y="550977"/>
                    <a:pt x="401098" y="541452"/>
                    <a:pt x="378809" y="521545"/>
                  </a:cubicBezTo>
                  <a:cubicBezTo>
                    <a:pt x="374714" y="517925"/>
                    <a:pt x="372142" y="516878"/>
                    <a:pt x="367189" y="520021"/>
                  </a:cubicBezTo>
                  <a:cubicBezTo>
                    <a:pt x="358045" y="525736"/>
                    <a:pt x="347282" y="527641"/>
                    <a:pt x="337185" y="531070"/>
                  </a:cubicBezTo>
                  <a:cubicBezTo>
                    <a:pt x="321278" y="536404"/>
                    <a:pt x="305467" y="541833"/>
                    <a:pt x="292132" y="552501"/>
                  </a:cubicBezTo>
                  <a:cubicBezTo>
                    <a:pt x="285560" y="557835"/>
                    <a:pt x="280607" y="564312"/>
                    <a:pt x="277844" y="572313"/>
                  </a:cubicBezTo>
                  <a:cubicBezTo>
                    <a:pt x="275463" y="579266"/>
                    <a:pt x="270796" y="582029"/>
                    <a:pt x="265081" y="580124"/>
                  </a:cubicBezTo>
                  <a:cubicBezTo>
                    <a:pt x="259937" y="578409"/>
                    <a:pt x="257842" y="573170"/>
                    <a:pt x="259842" y="566598"/>
                  </a:cubicBezTo>
                  <a:cubicBezTo>
                    <a:pt x="264509" y="551358"/>
                    <a:pt x="274892" y="540595"/>
                    <a:pt x="287846" y="532118"/>
                  </a:cubicBezTo>
                  <a:cubicBezTo>
                    <a:pt x="300133" y="524117"/>
                    <a:pt x="313563" y="518783"/>
                    <a:pt x="327470" y="514306"/>
                  </a:cubicBezTo>
                  <a:cubicBezTo>
                    <a:pt x="334899" y="511829"/>
                    <a:pt x="342424" y="509353"/>
                    <a:pt x="349853" y="506972"/>
                  </a:cubicBezTo>
                  <a:cubicBezTo>
                    <a:pt x="366427" y="501638"/>
                    <a:pt x="373666" y="489731"/>
                    <a:pt x="376333" y="472967"/>
                  </a:cubicBezTo>
                  <a:cubicBezTo>
                    <a:pt x="378047" y="462109"/>
                    <a:pt x="375095" y="456394"/>
                    <a:pt x="365474" y="451250"/>
                  </a:cubicBezTo>
                  <a:cubicBezTo>
                    <a:pt x="352616" y="444297"/>
                    <a:pt x="342138" y="434010"/>
                    <a:pt x="333089" y="422580"/>
                  </a:cubicBezTo>
                  <a:cubicBezTo>
                    <a:pt x="330422" y="419246"/>
                    <a:pt x="327374" y="417151"/>
                    <a:pt x="323374" y="415817"/>
                  </a:cubicBezTo>
                  <a:cubicBezTo>
                    <a:pt x="311182" y="411722"/>
                    <a:pt x="298895" y="407531"/>
                    <a:pt x="286893" y="403054"/>
                  </a:cubicBezTo>
                  <a:cubicBezTo>
                    <a:pt x="282607" y="401435"/>
                    <a:pt x="279940" y="402101"/>
                    <a:pt x="277082" y="405721"/>
                  </a:cubicBezTo>
                  <a:cubicBezTo>
                    <a:pt x="268224" y="416865"/>
                    <a:pt x="257461" y="426009"/>
                    <a:pt x="244983" y="432962"/>
                  </a:cubicBezTo>
                  <a:cubicBezTo>
                    <a:pt x="212693" y="450869"/>
                    <a:pt x="174974" y="445440"/>
                    <a:pt x="146304" y="418770"/>
                  </a:cubicBezTo>
                  <a:cubicBezTo>
                    <a:pt x="141732" y="414484"/>
                    <a:pt x="137351" y="410007"/>
                    <a:pt x="133350" y="405149"/>
                  </a:cubicBezTo>
                  <a:cubicBezTo>
                    <a:pt x="131159" y="402482"/>
                    <a:pt x="129159" y="402197"/>
                    <a:pt x="126111" y="403244"/>
                  </a:cubicBezTo>
                  <a:cubicBezTo>
                    <a:pt x="102965" y="410960"/>
                    <a:pt x="80010" y="419342"/>
                    <a:pt x="57626" y="428867"/>
                  </a:cubicBezTo>
                  <a:cubicBezTo>
                    <a:pt x="47911" y="433058"/>
                    <a:pt x="38862" y="438201"/>
                    <a:pt x="31337" y="445821"/>
                  </a:cubicBezTo>
                  <a:cubicBezTo>
                    <a:pt x="25241" y="452012"/>
                    <a:pt x="21050" y="459251"/>
                    <a:pt x="18669" y="467538"/>
                  </a:cubicBezTo>
                  <a:cubicBezTo>
                    <a:pt x="15431" y="479063"/>
                    <a:pt x="8668" y="480873"/>
                    <a:pt x="0" y="472491"/>
                  </a:cubicBezTo>
                  <a:cubicBezTo>
                    <a:pt x="95" y="469443"/>
                    <a:pt x="95" y="466681"/>
                    <a:pt x="95" y="463823"/>
                  </a:cubicBezTo>
                  <a:close/>
                  <a:moveTo>
                    <a:pt x="206502" y="341427"/>
                  </a:moveTo>
                  <a:cubicBezTo>
                    <a:pt x="217932" y="341903"/>
                    <a:pt x="230696" y="339427"/>
                    <a:pt x="243078" y="334569"/>
                  </a:cubicBezTo>
                  <a:cubicBezTo>
                    <a:pt x="279845" y="319996"/>
                    <a:pt x="302228" y="292659"/>
                    <a:pt x="313373" y="255226"/>
                  </a:cubicBezTo>
                  <a:cubicBezTo>
                    <a:pt x="315182" y="249130"/>
                    <a:pt x="315944" y="243796"/>
                    <a:pt x="311944" y="238176"/>
                  </a:cubicBezTo>
                  <a:cubicBezTo>
                    <a:pt x="308991" y="234080"/>
                    <a:pt x="307657" y="229032"/>
                    <a:pt x="306324" y="224174"/>
                  </a:cubicBezTo>
                  <a:cubicBezTo>
                    <a:pt x="302990" y="212363"/>
                    <a:pt x="300800" y="200267"/>
                    <a:pt x="299847" y="187979"/>
                  </a:cubicBezTo>
                  <a:cubicBezTo>
                    <a:pt x="299085" y="178359"/>
                    <a:pt x="299085" y="178454"/>
                    <a:pt x="289560" y="178359"/>
                  </a:cubicBezTo>
                  <a:cubicBezTo>
                    <a:pt x="270224" y="178073"/>
                    <a:pt x="250793" y="179978"/>
                    <a:pt x="231553" y="177311"/>
                  </a:cubicBezTo>
                  <a:cubicBezTo>
                    <a:pt x="190691" y="171596"/>
                    <a:pt x="153924" y="157404"/>
                    <a:pt x="126492" y="124829"/>
                  </a:cubicBezTo>
                  <a:cubicBezTo>
                    <a:pt x="123825" y="121685"/>
                    <a:pt x="122777" y="123114"/>
                    <a:pt x="121539" y="125686"/>
                  </a:cubicBezTo>
                  <a:cubicBezTo>
                    <a:pt x="119253" y="130353"/>
                    <a:pt x="116491" y="134925"/>
                    <a:pt x="114586" y="139783"/>
                  </a:cubicBezTo>
                  <a:cubicBezTo>
                    <a:pt x="108299" y="155690"/>
                    <a:pt x="103156" y="171882"/>
                    <a:pt x="104204" y="189503"/>
                  </a:cubicBezTo>
                  <a:cubicBezTo>
                    <a:pt x="104870" y="201219"/>
                    <a:pt x="96965" y="208744"/>
                    <a:pt x="85154" y="208839"/>
                  </a:cubicBezTo>
                  <a:cubicBezTo>
                    <a:pt x="77534" y="208934"/>
                    <a:pt x="71057" y="205886"/>
                    <a:pt x="65056" y="201505"/>
                  </a:cubicBezTo>
                  <a:cubicBezTo>
                    <a:pt x="63246" y="200171"/>
                    <a:pt x="62008" y="199028"/>
                    <a:pt x="60865" y="202457"/>
                  </a:cubicBezTo>
                  <a:cubicBezTo>
                    <a:pt x="55245" y="219126"/>
                    <a:pt x="64961" y="237795"/>
                    <a:pt x="81629" y="240081"/>
                  </a:cubicBezTo>
                  <a:cubicBezTo>
                    <a:pt x="90392" y="241319"/>
                    <a:pt x="93250" y="245606"/>
                    <a:pt x="95060" y="253416"/>
                  </a:cubicBezTo>
                  <a:cubicBezTo>
                    <a:pt x="107252" y="305232"/>
                    <a:pt x="152305" y="341427"/>
                    <a:pt x="206502" y="341427"/>
                  </a:cubicBezTo>
                  <a:close/>
                  <a:moveTo>
                    <a:pt x="313944" y="26531"/>
                  </a:moveTo>
                  <a:cubicBezTo>
                    <a:pt x="305372" y="32627"/>
                    <a:pt x="296609" y="36341"/>
                    <a:pt x="287084" y="38246"/>
                  </a:cubicBezTo>
                  <a:cubicBezTo>
                    <a:pt x="260699" y="43390"/>
                    <a:pt x="234506" y="39485"/>
                    <a:pt x="208217" y="37580"/>
                  </a:cubicBezTo>
                  <a:cubicBezTo>
                    <a:pt x="185166" y="35865"/>
                    <a:pt x="162306" y="35675"/>
                    <a:pt x="140494" y="45104"/>
                  </a:cubicBezTo>
                  <a:cubicBezTo>
                    <a:pt x="107823" y="59297"/>
                    <a:pt x="83058" y="80728"/>
                    <a:pt x="73628" y="116447"/>
                  </a:cubicBezTo>
                  <a:cubicBezTo>
                    <a:pt x="68294" y="136544"/>
                    <a:pt x="68294" y="157118"/>
                    <a:pt x="70961" y="177597"/>
                  </a:cubicBezTo>
                  <a:cubicBezTo>
                    <a:pt x="71628" y="182741"/>
                    <a:pt x="75629" y="186360"/>
                    <a:pt x="80296" y="188837"/>
                  </a:cubicBezTo>
                  <a:cubicBezTo>
                    <a:pt x="83344" y="190456"/>
                    <a:pt x="85439" y="190265"/>
                    <a:pt x="84868" y="185979"/>
                  </a:cubicBezTo>
                  <a:cubicBezTo>
                    <a:pt x="84296" y="181883"/>
                    <a:pt x="85249" y="177978"/>
                    <a:pt x="85820" y="173978"/>
                  </a:cubicBezTo>
                  <a:cubicBezTo>
                    <a:pt x="89535" y="149117"/>
                    <a:pt x="97727" y="125876"/>
                    <a:pt x="112681" y="105398"/>
                  </a:cubicBezTo>
                  <a:cubicBezTo>
                    <a:pt x="119158" y="96444"/>
                    <a:pt x="129445" y="96730"/>
                    <a:pt x="135922" y="105493"/>
                  </a:cubicBezTo>
                  <a:cubicBezTo>
                    <a:pt x="139065" y="109684"/>
                    <a:pt x="142018" y="114065"/>
                    <a:pt x="145637" y="117875"/>
                  </a:cubicBezTo>
                  <a:cubicBezTo>
                    <a:pt x="166973" y="140640"/>
                    <a:pt x="194501" y="151308"/>
                    <a:pt x="224314" y="157214"/>
                  </a:cubicBezTo>
                  <a:cubicBezTo>
                    <a:pt x="244697" y="161309"/>
                    <a:pt x="265271" y="159214"/>
                    <a:pt x="285845" y="159595"/>
                  </a:cubicBezTo>
                  <a:cubicBezTo>
                    <a:pt x="297466" y="159785"/>
                    <a:pt x="297466" y="159595"/>
                    <a:pt x="297656" y="148070"/>
                  </a:cubicBezTo>
                  <a:cubicBezTo>
                    <a:pt x="297942" y="134830"/>
                    <a:pt x="306610" y="126067"/>
                    <a:pt x="319659" y="125876"/>
                  </a:cubicBezTo>
                  <a:cubicBezTo>
                    <a:pt x="323850" y="125781"/>
                    <a:pt x="328136" y="126067"/>
                    <a:pt x="332327" y="126543"/>
                  </a:cubicBezTo>
                  <a:cubicBezTo>
                    <a:pt x="338614" y="127305"/>
                    <a:pt x="339281" y="126638"/>
                    <a:pt x="337661" y="120733"/>
                  </a:cubicBezTo>
                  <a:cubicBezTo>
                    <a:pt x="335375" y="112541"/>
                    <a:pt x="332232" y="104636"/>
                    <a:pt x="327374" y="97587"/>
                  </a:cubicBezTo>
                  <a:cubicBezTo>
                    <a:pt x="323945" y="92539"/>
                    <a:pt x="323660" y="87776"/>
                    <a:pt x="325660" y="82157"/>
                  </a:cubicBezTo>
                  <a:cubicBezTo>
                    <a:pt x="328708" y="73775"/>
                    <a:pt x="328517" y="73775"/>
                    <a:pt x="320231" y="71298"/>
                  </a:cubicBezTo>
                  <a:cubicBezTo>
                    <a:pt x="307943" y="67679"/>
                    <a:pt x="304324" y="59011"/>
                    <a:pt x="310896" y="48343"/>
                  </a:cubicBezTo>
                  <a:cubicBezTo>
                    <a:pt x="314897" y="41771"/>
                    <a:pt x="314706" y="34817"/>
                    <a:pt x="313944" y="26531"/>
                  </a:cubicBezTo>
                  <a:close/>
                  <a:moveTo>
                    <a:pt x="439198" y="454870"/>
                  </a:moveTo>
                  <a:cubicBezTo>
                    <a:pt x="443198" y="454870"/>
                    <a:pt x="447294" y="455251"/>
                    <a:pt x="451295" y="454775"/>
                  </a:cubicBezTo>
                  <a:cubicBezTo>
                    <a:pt x="502253" y="448964"/>
                    <a:pt x="545497" y="410007"/>
                    <a:pt x="557022" y="360001"/>
                  </a:cubicBezTo>
                  <a:cubicBezTo>
                    <a:pt x="557975" y="355905"/>
                    <a:pt x="556927" y="354191"/>
                    <a:pt x="553117" y="352857"/>
                  </a:cubicBezTo>
                  <a:cubicBezTo>
                    <a:pt x="529209" y="344189"/>
                    <a:pt x="509302" y="329997"/>
                    <a:pt x="493586" y="309995"/>
                  </a:cubicBezTo>
                  <a:cubicBezTo>
                    <a:pt x="491490" y="307328"/>
                    <a:pt x="489776" y="306566"/>
                    <a:pt x="486537" y="308280"/>
                  </a:cubicBezTo>
                  <a:cubicBezTo>
                    <a:pt x="436912" y="335141"/>
                    <a:pt x="383477" y="349238"/>
                    <a:pt x="327755" y="355238"/>
                  </a:cubicBezTo>
                  <a:cubicBezTo>
                    <a:pt x="323183" y="355715"/>
                    <a:pt x="321564" y="357143"/>
                    <a:pt x="322707" y="362096"/>
                  </a:cubicBezTo>
                  <a:cubicBezTo>
                    <a:pt x="335471" y="415341"/>
                    <a:pt x="385191" y="455060"/>
                    <a:pt x="439198" y="454870"/>
                  </a:cubicBezTo>
                  <a:close/>
                  <a:moveTo>
                    <a:pt x="561308" y="325520"/>
                  </a:moveTo>
                  <a:cubicBezTo>
                    <a:pt x="561118" y="323234"/>
                    <a:pt x="560546" y="319615"/>
                    <a:pt x="560356" y="315995"/>
                  </a:cubicBezTo>
                  <a:cubicBezTo>
                    <a:pt x="559118" y="294564"/>
                    <a:pt x="552260" y="275038"/>
                    <a:pt x="541306" y="256750"/>
                  </a:cubicBezTo>
                  <a:cubicBezTo>
                    <a:pt x="540068" y="254654"/>
                    <a:pt x="538639" y="252845"/>
                    <a:pt x="536258" y="251797"/>
                  </a:cubicBezTo>
                  <a:cubicBezTo>
                    <a:pt x="515588" y="242939"/>
                    <a:pt x="496729" y="230842"/>
                    <a:pt x="478441" y="217983"/>
                  </a:cubicBezTo>
                  <a:cubicBezTo>
                    <a:pt x="475393" y="215888"/>
                    <a:pt x="473202" y="215888"/>
                    <a:pt x="469773" y="217316"/>
                  </a:cubicBezTo>
                  <a:cubicBezTo>
                    <a:pt x="449104" y="225889"/>
                    <a:pt x="428244" y="226175"/>
                    <a:pt x="407765" y="216935"/>
                  </a:cubicBezTo>
                  <a:cubicBezTo>
                    <a:pt x="404336" y="215411"/>
                    <a:pt x="402241" y="216173"/>
                    <a:pt x="399669" y="217983"/>
                  </a:cubicBezTo>
                  <a:cubicBezTo>
                    <a:pt x="381762" y="230461"/>
                    <a:pt x="363474" y="242177"/>
                    <a:pt x="343472" y="251035"/>
                  </a:cubicBezTo>
                  <a:cubicBezTo>
                    <a:pt x="341948" y="251702"/>
                    <a:pt x="340614" y="252559"/>
                    <a:pt x="339757" y="253988"/>
                  </a:cubicBezTo>
                  <a:cubicBezTo>
                    <a:pt x="324136" y="278086"/>
                    <a:pt x="317182" y="304470"/>
                    <a:pt x="318802" y="333236"/>
                  </a:cubicBezTo>
                  <a:cubicBezTo>
                    <a:pt x="318992" y="336665"/>
                    <a:pt x="320516" y="337617"/>
                    <a:pt x="323850" y="337141"/>
                  </a:cubicBezTo>
                  <a:cubicBezTo>
                    <a:pt x="338423" y="335236"/>
                    <a:pt x="352997" y="333236"/>
                    <a:pt x="367379" y="330283"/>
                  </a:cubicBezTo>
                  <a:cubicBezTo>
                    <a:pt x="408908" y="321710"/>
                    <a:pt x="448818" y="308852"/>
                    <a:pt x="485489" y="287325"/>
                  </a:cubicBezTo>
                  <a:cubicBezTo>
                    <a:pt x="494157" y="282182"/>
                    <a:pt x="497967" y="283039"/>
                    <a:pt x="503587" y="291326"/>
                  </a:cubicBezTo>
                  <a:cubicBezTo>
                    <a:pt x="516065" y="309899"/>
                    <a:pt x="532733" y="323520"/>
                    <a:pt x="553117" y="332474"/>
                  </a:cubicBezTo>
                  <a:cubicBezTo>
                    <a:pt x="560642" y="335903"/>
                    <a:pt x="561404" y="335331"/>
                    <a:pt x="561308" y="325520"/>
                  </a:cubicBezTo>
                  <a:close/>
                  <a:moveTo>
                    <a:pt x="567881" y="83204"/>
                  </a:moveTo>
                  <a:cubicBezTo>
                    <a:pt x="572453" y="82728"/>
                    <a:pt x="579692" y="84062"/>
                    <a:pt x="586835" y="84728"/>
                  </a:cubicBezTo>
                  <a:cubicBezTo>
                    <a:pt x="591503" y="85205"/>
                    <a:pt x="591884" y="83585"/>
                    <a:pt x="590836" y="79680"/>
                  </a:cubicBezTo>
                  <a:cubicBezTo>
                    <a:pt x="588836" y="72727"/>
                    <a:pt x="585121" y="66726"/>
                    <a:pt x="580168" y="61678"/>
                  </a:cubicBezTo>
                  <a:cubicBezTo>
                    <a:pt x="561404" y="42437"/>
                    <a:pt x="538829" y="33579"/>
                    <a:pt x="511969" y="36818"/>
                  </a:cubicBezTo>
                  <a:cubicBezTo>
                    <a:pt x="483775" y="40247"/>
                    <a:pt x="462058" y="54058"/>
                    <a:pt x="448056" y="79109"/>
                  </a:cubicBezTo>
                  <a:cubicBezTo>
                    <a:pt x="437960" y="97111"/>
                    <a:pt x="435483" y="117113"/>
                    <a:pt x="433864" y="137306"/>
                  </a:cubicBezTo>
                  <a:cubicBezTo>
                    <a:pt x="433769" y="138735"/>
                    <a:pt x="433864" y="140164"/>
                    <a:pt x="435197" y="141116"/>
                  </a:cubicBezTo>
                  <a:cubicBezTo>
                    <a:pt x="438055" y="143117"/>
                    <a:pt x="448532" y="141307"/>
                    <a:pt x="450818" y="138449"/>
                  </a:cubicBezTo>
                  <a:cubicBezTo>
                    <a:pt x="454724" y="133592"/>
                    <a:pt x="458343" y="128448"/>
                    <a:pt x="462629" y="123876"/>
                  </a:cubicBezTo>
                  <a:cubicBezTo>
                    <a:pt x="490538" y="94444"/>
                    <a:pt x="525875" y="83776"/>
                    <a:pt x="567881" y="83204"/>
                  </a:cubicBezTo>
                  <a:close/>
                  <a:moveTo>
                    <a:pt x="204978" y="424961"/>
                  </a:moveTo>
                  <a:cubicBezTo>
                    <a:pt x="229267" y="424104"/>
                    <a:pt x="247269" y="411912"/>
                    <a:pt x="262509" y="394386"/>
                  </a:cubicBezTo>
                  <a:cubicBezTo>
                    <a:pt x="264414" y="392100"/>
                    <a:pt x="263938" y="390671"/>
                    <a:pt x="262033" y="388766"/>
                  </a:cubicBezTo>
                  <a:cubicBezTo>
                    <a:pt x="253746" y="380194"/>
                    <a:pt x="247936" y="370193"/>
                    <a:pt x="245078" y="358572"/>
                  </a:cubicBezTo>
                  <a:cubicBezTo>
                    <a:pt x="244412" y="355715"/>
                    <a:pt x="243078" y="354572"/>
                    <a:pt x="239935" y="355524"/>
                  </a:cubicBezTo>
                  <a:cubicBezTo>
                    <a:pt x="217837" y="362001"/>
                    <a:pt x="195548" y="362287"/>
                    <a:pt x="173165" y="356667"/>
                  </a:cubicBezTo>
                  <a:cubicBezTo>
                    <a:pt x="170498" y="356000"/>
                    <a:pt x="168878" y="356381"/>
                    <a:pt x="168021" y="359620"/>
                  </a:cubicBezTo>
                  <a:cubicBezTo>
                    <a:pt x="164878" y="371145"/>
                    <a:pt x="159163" y="381242"/>
                    <a:pt x="150495" y="389433"/>
                  </a:cubicBezTo>
                  <a:cubicBezTo>
                    <a:pt x="148304" y="391529"/>
                    <a:pt x="148019" y="393338"/>
                    <a:pt x="150019" y="395624"/>
                  </a:cubicBezTo>
                  <a:cubicBezTo>
                    <a:pt x="164878" y="412103"/>
                    <a:pt x="182213" y="423628"/>
                    <a:pt x="204978" y="424961"/>
                  </a:cubicBezTo>
                  <a:close/>
                  <a:moveTo>
                    <a:pt x="438341" y="527736"/>
                  </a:moveTo>
                  <a:cubicBezTo>
                    <a:pt x="458915" y="527546"/>
                    <a:pt x="475488" y="518211"/>
                    <a:pt x="489680" y="503733"/>
                  </a:cubicBezTo>
                  <a:cubicBezTo>
                    <a:pt x="491585" y="501828"/>
                    <a:pt x="491585" y="500114"/>
                    <a:pt x="490347" y="497828"/>
                  </a:cubicBezTo>
                  <a:cubicBezTo>
                    <a:pt x="486156" y="490017"/>
                    <a:pt x="484537" y="481540"/>
                    <a:pt x="484061" y="472872"/>
                  </a:cubicBezTo>
                  <a:cubicBezTo>
                    <a:pt x="483775" y="467348"/>
                    <a:pt x="482060" y="467157"/>
                    <a:pt x="477488" y="468491"/>
                  </a:cubicBezTo>
                  <a:cubicBezTo>
                    <a:pt x="452342" y="476015"/>
                    <a:pt x="427101" y="476015"/>
                    <a:pt x="401955" y="468586"/>
                  </a:cubicBezTo>
                  <a:cubicBezTo>
                    <a:pt x="396240" y="466871"/>
                    <a:pt x="395192" y="469062"/>
                    <a:pt x="395002" y="473634"/>
                  </a:cubicBezTo>
                  <a:cubicBezTo>
                    <a:pt x="394621" y="482778"/>
                    <a:pt x="392525" y="491541"/>
                    <a:pt x="387953" y="499542"/>
                  </a:cubicBezTo>
                  <a:cubicBezTo>
                    <a:pt x="386429" y="502114"/>
                    <a:pt x="387096" y="503924"/>
                    <a:pt x="389096" y="505829"/>
                  </a:cubicBezTo>
                  <a:cubicBezTo>
                    <a:pt x="402812" y="519164"/>
                    <a:pt x="418624" y="527450"/>
                    <a:pt x="438341" y="527736"/>
                  </a:cubicBezTo>
                  <a:close/>
                  <a:moveTo>
                    <a:pt x="316421" y="158833"/>
                  </a:moveTo>
                  <a:cubicBezTo>
                    <a:pt x="317087" y="167596"/>
                    <a:pt x="317659" y="179693"/>
                    <a:pt x="319088" y="191599"/>
                  </a:cubicBezTo>
                  <a:cubicBezTo>
                    <a:pt x="320612" y="203791"/>
                    <a:pt x="322517" y="215888"/>
                    <a:pt x="327184" y="227413"/>
                  </a:cubicBezTo>
                  <a:cubicBezTo>
                    <a:pt x="330327" y="235033"/>
                    <a:pt x="332042" y="235700"/>
                    <a:pt x="339376" y="232271"/>
                  </a:cubicBezTo>
                  <a:cubicBezTo>
                    <a:pt x="356235" y="224365"/>
                    <a:pt x="371666" y="214173"/>
                    <a:pt x="387096" y="203981"/>
                  </a:cubicBezTo>
                  <a:cubicBezTo>
                    <a:pt x="390144" y="201886"/>
                    <a:pt x="390049" y="200076"/>
                    <a:pt x="388811" y="197028"/>
                  </a:cubicBezTo>
                  <a:cubicBezTo>
                    <a:pt x="383953" y="185693"/>
                    <a:pt x="384620" y="174549"/>
                    <a:pt x="391001" y="164072"/>
                  </a:cubicBezTo>
                  <a:cubicBezTo>
                    <a:pt x="393573" y="159881"/>
                    <a:pt x="392430" y="159023"/>
                    <a:pt x="388334" y="157880"/>
                  </a:cubicBezTo>
                  <a:cubicBezTo>
                    <a:pt x="368618" y="152165"/>
                    <a:pt x="348615" y="147689"/>
                    <a:pt x="328232" y="145022"/>
                  </a:cubicBezTo>
                  <a:cubicBezTo>
                    <a:pt x="317182" y="143402"/>
                    <a:pt x="316421" y="144164"/>
                    <a:pt x="316421" y="158833"/>
                  </a:cubicBezTo>
                  <a:close/>
                  <a:moveTo>
                    <a:pt x="561308" y="158642"/>
                  </a:moveTo>
                  <a:cubicBezTo>
                    <a:pt x="561404" y="143879"/>
                    <a:pt x="561118" y="143402"/>
                    <a:pt x="549497" y="144831"/>
                  </a:cubicBezTo>
                  <a:cubicBezTo>
                    <a:pt x="528923" y="147308"/>
                    <a:pt x="508730" y="152165"/>
                    <a:pt x="488728" y="157880"/>
                  </a:cubicBezTo>
                  <a:cubicBezTo>
                    <a:pt x="484442" y="159119"/>
                    <a:pt x="485108" y="160928"/>
                    <a:pt x="486823" y="163881"/>
                  </a:cubicBezTo>
                  <a:cubicBezTo>
                    <a:pt x="492919" y="174549"/>
                    <a:pt x="493776" y="185693"/>
                    <a:pt x="488918" y="196933"/>
                  </a:cubicBezTo>
                  <a:cubicBezTo>
                    <a:pt x="487299" y="200648"/>
                    <a:pt x="488347" y="202362"/>
                    <a:pt x="491300" y="204362"/>
                  </a:cubicBezTo>
                  <a:cubicBezTo>
                    <a:pt x="506063" y="214173"/>
                    <a:pt x="520922" y="223889"/>
                    <a:pt x="536924" y="231509"/>
                  </a:cubicBezTo>
                  <a:cubicBezTo>
                    <a:pt x="545973" y="235795"/>
                    <a:pt x="547497" y="235223"/>
                    <a:pt x="551021" y="225794"/>
                  </a:cubicBezTo>
                  <a:cubicBezTo>
                    <a:pt x="551879" y="223508"/>
                    <a:pt x="552641" y="221222"/>
                    <a:pt x="553307" y="218936"/>
                  </a:cubicBezTo>
                  <a:cubicBezTo>
                    <a:pt x="559213" y="198457"/>
                    <a:pt x="559975" y="177311"/>
                    <a:pt x="561308" y="158642"/>
                  </a:cubicBezTo>
                  <a:close/>
                  <a:moveTo>
                    <a:pt x="438817" y="161500"/>
                  </a:moveTo>
                  <a:cubicBezTo>
                    <a:pt x="438817" y="161500"/>
                    <a:pt x="438817" y="161500"/>
                    <a:pt x="438817" y="161500"/>
                  </a:cubicBezTo>
                  <a:cubicBezTo>
                    <a:pt x="434816" y="161500"/>
                    <a:pt x="430721" y="161214"/>
                    <a:pt x="426720" y="161500"/>
                  </a:cubicBezTo>
                  <a:cubicBezTo>
                    <a:pt x="415481" y="162452"/>
                    <a:pt x="405765" y="171025"/>
                    <a:pt x="404813" y="180645"/>
                  </a:cubicBezTo>
                  <a:cubicBezTo>
                    <a:pt x="403765" y="190742"/>
                    <a:pt x="411099" y="200362"/>
                    <a:pt x="422815" y="203124"/>
                  </a:cubicBezTo>
                  <a:cubicBezTo>
                    <a:pt x="433483" y="205601"/>
                    <a:pt x="444437" y="205601"/>
                    <a:pt x="455105" y="203124"/>
                  </a:cubicBezTo>
                  <a:cubicBezTo>
                    <a:pt x="466630" y="200457"/>
                    <a:pt x="473678" y="191313"/>
                    <a:pt x="472916" y="181217"/>
                  </a:cubicBezTo>
                  <a:cubicBezTo>
                    <a:pt x="472250" y="171501"/>
                    <a:pt x="462725" y="162643"/>
                    <a:pt x="451485" y="161690"/>
                  </a:cubicBezTo>
                  <a:cubicBezTo>
                    <a:pt x="447294" y="161214"/>
                    <a:pt x="443103" y="161500"/>
                    <a:pt x="438817" y="161500"/>
                  </a:cubicBezTo>
                  <a:close/>
                  <a:moveTo>
                    <a:pt x="313563" y="391910"/>
                  </a:moveTo>
                  <a:cubicBezTo>
                    <a:pt x="302705" y="368859"/>
                    <a:pt x="298799" y="345523"/>
                    <a:pt x="298704" y="321425"/>
                  </a:cubicBezTo>
                  <a:cubicBezTo>
                    <a:pt x="295942" y="321520"/>
                    <a:pt x="294989" y="323330"/>
                    <a:pt x="293751" y="324473"/>
                  </a:cubicBezTo>
                  <a:cubicBezTo>
                    <a:pt x="285845" y="331712"/>
                    <a:pt x="277654" y="338665"/>
                    <a:pt x="268034" y="343332"/>
                  </a:cubicBezTo>
                  <a:cubicBezTo>
                    <a:pt x="262604" y="345999"/>
                    <a:pt x="261747" y="349333"/>
                    <a:pt x="263557" y="354381"/>
                  </a:cubicBezTo>
                  <a:cubicBezTo>
                    <a:pt x="264319" y="356667"/>
                    <a:pt x="265176" y="358953"/>
                    <a:pt x="266033" y="361144"/>
                  </a:cubicBezTo>
                  <a:cubicBezTo>
                    <a:pt x="274320" y="382194"/>
                    <a:pt x="293656" y="386195"/>
                    <a:pt x="313563" y="39191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25"/>
            <p:cNvSpPr/>
            <p:nvPr/>
          </p:nvSpPr>
          <p:spPr>
            <a:xfrm>
              <a:off x="6721382" y="1842943"/>
              <a:ext cx="80197" cy="27650"/>
            </a:xfrm>
            <a:custGeom>
              <a:avLst/>
              <a:gdLst/>
              <a:ahLst/>
              <a:cxnLst/>
              <a:rect l="l" t="t" r="r" b="b"/>
              <a:pathLst>
                <a:path w="80197" h="27650" extrusionOk="0">
                  <a:moveTo>
                    <a:pt x="40053" y="27635"/>
                  </a:moveTo>
                  <a:cubicBezTo>
                    <a:pt x="28433" y="27921"/>
                    <a:pt x="17288" y="24111"/>
                    <a:pt x="6620" y="18491"/>
                  </a:cubicBezTo>
                  <a:cubicBezTo>
                    <a:pt x="524" y="15253"/>
                    <a:pt x="-1476" y="10109"/>
                    <a:pt x="1096" y="5061"/>
                  </a:cubicBezTo>
                  <a:cubicBezTo>
                    <a:pt x="3572" y="13"/>
                    <a:pt x="8906" y="-1416"/>
                    <a:pt x="15193" y="1823"/>
                  </a:cubicBezTo>
                  <a:cubicBezTo>
                    <a:pt x="32147" y="10586"/>
                    <a:pt x="48911" y="11538"/>
                    <a:pt x="65866" y="1632"/>
                  </a:cubicBezTo>
                  <a:cubicBezTo>
                    <a:pt x="71200" y="-1511"/>
                    <a:pt x="76629" y="108"/>
                    <a:pt x="79010" y="4585"/>
                  </a:cubicBezTo>
                  <a:cubicBezTo>
                    <a:pt x="81487" y="9157"/>
                    <a:pt x="80058" y="14396"/>
                    <a:pt x="75010" y="17634"/>
                  </a:cubicBezTo>
                  <a:cubicBezTo>
                    <a:pt x="64532" y="24302"/>
                    <a:pt x="53102" y="27826"/>
                    <a:pt x="40053" y="27635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25"/>
            <p:cNvSpPr/>
            <p:nvPr/>
          </p:nvSpPr>
          <p:spPr>
            <a:xfrm>
              <a:off x="6954099" y="1970742"/>
              <a:ext cx="80253" cy="28042"/>
            </a:xfrm>
            <a:custGeom>
              <a:avLst/>
              <a:gdLst/>
              <a:ahLst/>
              <a:cxnLst/>
              <a:rect l="l" t="t" r="r" b="b"/>
              <a:pathLst>
                <a:path w="80253" h="28042" extrusionOk="0">
                  <a:moveTo>
                    <a:pt x="40414" y="28043"/>
                  </a:moveTo>
                  <a:cubicBezTo>
                    <a:pt x="28031" y="27376"/>
                    <a:pt x="16506" y="24138"/>
                    <a:pt x="5838" y="18137"/>
                  </a:cubicBezTo>
                  <a:cubicBezTo>
                    <a:pt x="313" y="14994"/>
                    <a:pt x="-1401" y="9850"/>
                    <a:pt x="1170" y="4897"/>
                  </a:cubicBezTo>
                  <a:cubicBezTo>
                    <a:pt x="3647" y="135"/>
                    <a:pt x="8981" y="-1389"/>
                    <a:pt x="14696" y="1563"/>
                  </a:cubicBezTo>
                  <a:cubicBezTo>
                    <a:pt x="31746" y="10517"/>
                    <a:pt x="48605" y="11755"/>
                    <a:pt x="65750" y="1563"/>
                  </a:cubicBezTo>
                  <a:cubicBezTo>
                    <a:pt x="71084" y="-1580"/>
                    <a:pt x="76609" y="230"/>
                    <a:pt x="79180" y="5088"/>
                  </a:cubicBezTo>
                  <a:cubicBezTo>
                    <a:pt x="81562" y="9660"/>
                    <a:pt x="79942" y="14613"/>
                    <a:pt x="74703" y="17851"/>
                  </a:cubicBezTo>
                  <a:cubicBezTo>
                    <a:pt x="64131" y="24519"/>
                    <a:pt x="52605" y="27662"/>
                    <a:pt x="40414" y="28043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25"/>
            <p:cNvSpPr/>
            <p:nvPr/>
          </p:nvSpPr>
          <p:spPr>
            <a:xfrm>
              <a:off x="6885994" y="1737919"/>
              <a:ext cx="49016" cy="18878"/>
            </a:xfrm>
            <a:custGeom>
              <a:avLst/>
              <a:gdLst/>
              <a:ahLst/>
              <a:cxnLst/>
              <a:rect l="l" t="t" r="r" b="b"/>
              <a:pathLst>
                <a:path w="49016" h="18878" extrusionOk="0">
                  <a:moveTo>
                    <a:pt x="24508" y="18836"/>
                  </a:moveTo>
                  <a:cubicBezTo>
                    <a:pt x="19650" y="18836"/>
                    <a:pt x="14793" y="18931"/>
                    <a:pt x="10030" y="18836"/>
                  </a:cubicBezTo>
                  <a:cubicBezTo>
                    <a:pt x="4125" y="18645"/>
                    <a:pt x="505" y="15407"/>
                    <a:pt x="29" y="10358"/>
                  </a:cubicBezTo>
                  <a:cubicBezTo>
                    <a:pt x="-352" y="5501"/>
                    <a:pt x="3077" y="643"/>
                    <a:pt x="8506" y="357"/>
                  </a:cubicBezTo>
                  <a:cubicBezTo>
                    <a:pt x="19174" y="-119"/>
                    <a:pt x="29842" y="-119"/>
                    <a:pt x="40510" y="357"/>
                  </a:cubicBezTo>
                  <a:cubicBezTo>
                    <a:pt x="46035" y="643"/>
                    <a:pt x="49368" y="5405"/>
                    <a:pt x="48987" y="10358"/>
                  </a:cubicBezTo>
                  <a:cubicBezTo>
                    <a:pt x="48511" y="15502"/>
                    <a:pt x="44987" y="18645"/>
                    <a:pt x="39081" y="18836"/>
                  </a:cubicBezTo>
                  <a:cubicBezTo>
                    <a:pt x="34224" y="18931"/>
                    <a:pt x="29366" y="18836"/>
                    <a:pt x="24508" y="1883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25"/>
            <p:cNvSpPr/>
            <p:nvPr/>
          </p:nvSpPr>
          <p:spPr>
            <a:xfrm>
              <a:off x="7058472" y="1737669"/>
              <a:ext cx="48895" cy="19128"/>
            </a:xfrm>
            <a:custGeom>
              <a:avLst/>
              <a:gdLst/>
              <a:ahLst/>
              <a:cxnLst/>
              <a:rect l="l" t="t" r="r" b="b"/>
              <a:pathLst>
                <a:path w="48895" h="19128" extrusionOk="0">
                  <a:moveTo>
                    <a:pt x="24337" y="19086"/>
                  </a:moveTo>
                  <a:cubicBezTo>
                    <a:pt x="19289" y="19086"/>
                    <a:pt x="14241" y="19181"/>
                    <a:pt x="9193" y="19086"/>
                  </a:cubicBezTo>
                  <a:cubicBezTo>
                    <a:pt x="3859" y="18896"/>
                    <a:pt x="525" y="16133"/>
                    <a:pt x="49" y="10609"/>
                  </a:cubicBezTo>
                  <a:cubicBezTo>
                    <a:pt x="-428" y="5084"/>
                    <a:pt x="2620" y="1274"/>
                    <a:pt x="7764" y="798"/>
                  </a:cubicBezTo>
                  <a:cubicBezTo>
                    <a:pt x="18813" y="-345"/>
                    <a:pt x="29862" y="-154"/>
                    <a:pt x="40911" y="703"/>
                  </a:cubicBezTo>
                  <a:cubicBezTo>
                    <a:pt x="45864" y="1084"/>
                    <a:pt x="49483" y="6132"/>
                    <a:pt x="48817" y="10514"/>
                  </a:cubicBezTo>
                  <a:cubicBezTo>
                    <a:pt x="47959" y="15657"/>
                    <a:pt x="45007" y="18896"/>
                    <a:pt x="39482" y="19086"/>
                  </a:cubicBezTo>
                  <a:cubicBezTo>
                    <a:pt x="39101" y="19086"/>
                    <a:pt x="38720" y="19086"/>
                    <a:pt x="38244" y="19086"/>
                  </a:cubicBezTo>
                  <a:cubicBezTo>
                    <a:pt x="33577" y="19086"/>
                    <a:pt x="28909" y="19086"/>
                    <a:pt x="24337" y="19086"/>
                  </a:cubicBezTo>
                  <a:cubicBezTo>
                    <a:pt x="24337" y="19086"/>
                    <a:pt x="24337" y="19086"/>
                    <a:pt x="24337" y="19086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5" name="Google Shape;385;p25"/>
          <p:cNvSpPr txBox="1"/>
          <p:nvPr/>
        </p:nvSpPr>
        <p:spPr>
          <a:xfrm>
            <a:off x="2600509" y="3545354"/>
            <a:ext cx="1422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9999" marR="0" lvl="0" indent="-89999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 b="1" i="0" u="none" strike="noStrike" cap="none">
                <a:solidFill>
                  <a:srgbClr val="434343"/>
                </a:solidFill>
              </a:rPr>
              <a:t>ДЕТСКИЕ:</a:t>
            </a:r>
            <a:endParaRPr sz="9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386" name="Google Shape;386;p25"/>
          <p:cNvSpPr txBox="1"/>
          <p:nvPr/>
        </p:nvSpPr>
        <p:spPr>
          <a:xfrm>
            <a:off x="2698719" y="3822626"/>
            <a:ext cx="16815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Детская хирургия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Урология-андрология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ЧЛХ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Офтальмология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Оториноларингология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89998" marR="0" lvl="0" indent="-836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00"/>
              <a:buAutoNum type="arabicPeriod"/>
            </a:pPr>
            <a:r>
              <a:rPr lang="ru" sz="800" i="0" u="none" strike="noStrike" cap="none">
                <a:solidFill>
                  <a:srgbClr val="434343"/>
                </a:solidFill>
              </a:rPr>
              <a:t>Травматология</a:t>
            </a:r>
            <a:endParaRPr sz="800" i="0" u="none" strike="noStrike" cap="none">
              <a:solidFill>
                <a:srgbClr val="434343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700"/>
              <a:buFont typeface="Arial"/>
              <a:buNone/>
            </a:pPr>
            <a:endParaRPr sz="800" i="0" u="none" strike="noStrike" cap="none">
              <a:solidFill>
                <a:srgbClr val="434343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700"/>
              <a:buFont typeface="Arial"/>
              <a:buNone/>
            </a:pPr>
            <a:endParaRPr sz="800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387" name="Google Shape;387;p25"/>
          <p:cNvSpPr/>
          <p:nvPr/>
        </p:nvSpPr>
        <p:spPr>
          <a:xfrm>
            <a:off x="4443375" y="3237463"/>
            <a:ext cx="4267800" cy="2535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 b="1" i="0" u="none" strike="noStrike" cap="none">
                <a:solidFill>
                  <a:schemeClr val="lt1"/>
                </a:solidFill>
              </a:rPr>
              <a:t>МЕРОПРИЯТИЯ ПО ОТКРЫТИЮ </a:t>
            </a:r>
            <a:endParaRPr sz="12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388" name="Google Shape;388;p25"/>
          <p:cNvSpPr/>
          <p:nvPr/>
        </p:nvSpPr>
        <p:spPr>
          <a:xfrm>
            <a:off x="3446300" y="2138918"/>
            <a:ext cx="2215200" cy="253500"/>
          </a:xfrm>
          <a:prstGeom prst="roundRect">
            <a:avLst>
              <a:gd name="adj" fmla="val 50000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ОПРЕДЕЛЕНИЕ</a:t>
            </a:r>
            <a:endParaRPr sz="1400" b="1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89" name="Google Shape;389;p25"/>
          <p:cNvCxnSpPr/>
          <p:nvPr/>
        </p:nvCxnSpPr>
        <p:spPr>
          <a:xfrm>
            <a:off x="4666983" y="914316"/>
            <a:ext cx="0" cy="1054500"/>
          </a:xfrm>
          <a:prstGeom prst="straightConnector1">
            <a:avLst/>
          </a:prstGeom>
          <a:noFill/>
          <a:ln w="9525" cap="rnd" cmpd="sng">
            <a:solidFill>
              <a:srgbClr val="D9D9D9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390" name="Google Shape;390;p25"/>
          <p:cNvSpPr/>
          <p:nvPr/>
        </p:nvSpPr>
        <p:spPr>
          <a:xfrm>
            <a:off x="4443375" y="3558600"/>
            <a:ext cx="4267800" cy="205500"/>
          </a:xfrm>
          <a:prstGeom prst="round2SameRect">
            <a:avLst>
              <a:gd name="adj1" fmla="val 0"/>
              <a:gd name="adj2" fmla="val 19346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251975" rIns="91425" bIns="36000" anchor="b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900" b="1" i="0" u="none" strike="noStrike" cap="none">
                <a:solidFill>
                  <a:srgbClr val="0B5394"/>
                </a:solidFill>
              </a:rPr>
              <a:t>ОТКРЫТЫ 3 МАРТА 2025 Г.</a:t>
            </a:r>
            <a:endParaRPr sz="800" b="1" i="0" u="none" strike="noStrike" cap="none">
              <a:solidFill>
                <a:srgbClr val="0B5394"/>
              </a:solidFill>
            </a:endParaRPr>
          </a:p>
        </p:txBody>
      </p:sp>
      <p:sp>
        <p:nvSpPr>
          <p:cNvPr id="391" name="Google Shape;391;p25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392" name="Google Shape;392;p25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БЛОК СКП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393" name="Google Shape;393;p25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8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394" name="Google Shape;394;p25" title="Лого-утка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941857" y="1986496"/>
            <a:ext cx="5612453" cy="3157005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26"/>
          <p:cNvSpPr/>
          <p:nvPr/>
        </p:nvSpPr>
        <p:spPr>
          <a:xfrm>
            <a:off x="0" y="1152299"/>
            <a:ext cx="9144000" cy="2864100"/>
          </a:xfrm>
          <a:prstGeom prst="roundRect">
            <a:avLst>
              <a:gd name="adj" fmla="val 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401" name="Google Shape;401;p26"/>
          <p:cNvSpPr/>
          <p:nvPr/>
        </p:nvSpPr>
        <p:spPr>
          <a:xfrm>
            <a:off x="253500" y="991248"/>
            <a:ext cx="8637000" cy="1029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5686"/>
              </a:srgbClr>
            </a:outerShdw>
          </a:effectLst>
        </p:spPr>
        <p:txBody>
          <a:bodyPr spcFirstLastPara="1" wrap="square" lIns="468000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b="1" i="0" u="none" strike="noStrike" cap="none">
                <a:solidFill>
                  <a:srgbClr val="434343"/>
                </a:solidFill>
              </a:rPr>
              <a:t>Правила организации оказания специализированной медицинской помощи</a:t>
            </a:r>
            <a:br>
              <a:rPr lang="ru" sz="1300" b="1" i="0" u="none" strike="noStrike" cap="none">
                <a:solidFill>
                  <a:srgbClr val="434343"/>
                </a:solidFill>
              </a:rPr>
            </a:br>
            <a:r>
              <a:rPr lang="ru" sz="1300" b="1" i="0" u="none" strike="noStrike" cap="none">
                <a:solidFill>
                  <a:srgbClr val="434343"/>
                </a:solidFill>
              </a:rPr>
              <a:t>в стационарах кратковременного пребывания медицинских организаций государственной системы здравоохранения Московской области утверждены распоряжением МЗ МО от 28.02.2025 г. №79-рф</a:t>
            </a:r>
            <a:endParaRPr sz="13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02" name="Google Shape;402;p26"/>
          <p:cNvSpPr/>
          <p:nvPr/>
        </p:nvSpPr>
        <p:spPr>
          <a:xfrm>
            <a:off x="253500" y="3297430"/>
            <a:ext cx="8637000" cy="1651800"/>
          </a:xfrm>
          <a:prstGeom prst="roundRect">
            <a:avLst>
              <a:gd name="adj" fmla="val 9016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5686"/>
              </a:srgbClr>
            </a:outerShdw>
          </a:effectLst>
        </p:spPr>
        <p:txBody>
          <a:bodyPr spcFirstLastPara="1" wrap="square" lIns="468000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b="1" i="0" u="none" strike="noStrike" cap="none">
                <a:solidFill>
                  <a:srgbClr val="434343"/>
                </a:solidFill>
              </a:rPr>
              <a:t>Перечень медицинских услуг, оказываемых в стационаре кратковременного пребывания (в том числе с ДКК "SKP") устанавливается Тарифным соглашением  по реализации Московской областной программы обязательного медицинского страхования на 2025 год (см. Приложение 9а, протокол № 174)</a:t>
            </a:r>
            <a:endParaRPr b="1"/>
          </a:p>
        </p:txBody>
      </p:sp>
      <p:sp>
        <p:nvSpPr>
          <p:cNvPr id="403" name="Google Shape;403;p26"/>
          <p:cNvSpPr/>
          <p:nvPr/>
        </p:nvSpPr>
        <p:spPr>
          <a:xfrm>
            <a:off x="253500" y="2146247"/>
            <a:ext cx="8637000" cy="1029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outerShdw blurRad="171450" dist="9525" algn="bl" rotWithShape="0">
              <a:srgbClr val="000000">
                <a:alpha val="15686"/>
              </a:srgbClr>
            </a:outerShdw>
          </a:effectLst>
        </p:spPr>
        <p:txBody>
          <a:bodyPr spcFirstLastPara="1" wrap="square" lIns="468000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b="1" i="0" u="none" strike="noStrike" cap="none">
                <a:solidFill>
                  <a:srgbClr val="434343"/>
                </a:solidFill>
              </a:rPr>
              <a:t>СКП по профилю организуется в ГУЗ МО, при наличии лицензии на соответствующую медицинскую деятельность по профилю в условиях круглосуточного стационара</a:t>
            </a:r>
            <a:endParaRPr sz="1300" b="1" i="0" u="none" strike="noStrike" cap="none">
              <a:solidFill>
                <a:srgbClr val="434343"/>
              </a:solidFill>
            </a:endParaRPr>
          </a:p>
        </p:txBody>
      </p:sp>
      <p:sp>
        <p:nvSpPr>
          <p:cNvPr id="404" name="Google Shape;404;p26"/>
          <p:cNvSpPr/>
          <p:nvPr/>
        </p:nvSpPr>
        <p:spPr>
          <a:xfrm>
            <a:off x="154030" y="1316592"/>
            <a:ext cx="400800" cy="378600"/>
          </a:xfrm>
          <a:prstGeom prst="roundRect">
            <a:avLst>
              <a:gd name="adj" fmla="val 16204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1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05" name="Google Shape;405;p26"/>
          <p:cNvSpPr/>
          <p:nvPr/>
        </p:nvSpPr>
        <p:spPr>
          <a:xfrm>
            <a:off x="154030" y="2471591"/>
            <a:ext cx="400800" cy="378600"/>
          </a:xfrm>
          <a:prstGeom prst="roundRect">
            <a:avLst>
              <a:gd name="adj" fmla="val 16204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2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06" name="Google Shape;406;p26"/>
          <p:cNvSpPr/>
          <p:nvPr/>
        </p:nvSpPr>
        <p:spPr>
          <a:xfrm>
            <a:off x="154030" y="3933969"/>
            <a:ext cx="400800" cy="378600"/>
          </a:xfrm>
          <a:prstGeom prst="roundRect">
            <a:avLst>
              <a:gd name="adj" fmla="val 16204"/>
            </a:avLst>
          </a:pr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 b="1" i="0" u="none" strike="noStrike" cap="none">
                <a:solidFill>
                  <a:schemeClr val="lt1"/>
                </a:solidFill>
              </a:rPr>
              <a:t>3</a:t>
            </a:r>
            <a:endParaRPr sz="1400" b="1" i="0" u="none" strike="noStrike" cap="none">
              <a:solidFill>
                <a:schemeClr val="lt1"/>
              </a:solidFill>
            </a:endParaRPr>
          </a:p>
        </p:txBody>
      </p:sp>
      <p:sp>
        <p:nvSpPr>
          <p:cNvPr id="407" name="Google Shape;407;p26"/>
          <p:cNvSpPr/>
          <p:nvPr/>
        </p:nvSpPr>
        <p:spPr>
          <a:xfrm>
            <a:off x="-283175" y="170800"/>
            <a:ext cx="8347800" cy="4713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408" name="Google Shape;408;p26"/>
          <p:cNvSpPr txBox="1"/>
          <p:nvPr/>
        </p:nvSpPr>
        <p:spPr>
          <a:xfrm>
            <a:off x="680275" y="170815"/>
            <a:ext cx="80946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81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434343"/>
                </a:solidFill>
              </a:rPr>
              <a:t>НОРМАТИВНО ПРАВОВАЯ БАЗА ПО СКП </a:t>
            </a:r>
            <a:br>
              <a:rPr lang="ru" b="1">
                <a:solidFill>
                  <a:srgbClr val="434343"/>
                </a:solidFill>
              </a:rPr>
            </a:br>
            <a:r>
              <a:rPr lang="ru" b="1">
                <a:solidFill>
                  <a:srgbClr val="434343"/>
                </a:solidFill>
              </a:rPr>
              <a:t>В МОСКОВСКОЙ ОБЛАСТИ</a:t>
            </a:r>
            <a:endParaRPr b="1">
              <a:solidFill>
                <a:srgbClr val="434343"/>
              </a:solidFill>
            </a:endParaRPr>
          </a:p>
        </p:txBody>
      </p:sp>
      <p:sp>
        <p:nvSpPr>
          <p:cNvPr id="409" name="Google Shape;409;p26"/>
          <p:cNvSpPr/>
          <p:nvPr/>
        </p:nvSpPr>
        <p:spPr>
          <a:xfrm>
            <a:off x="8445575" y="170815"/>
            <a:ext cx="445800" cy="445800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999999"/>
                </a:solidFill>
              </a:rPr>
              <a:t>9</a:t>
            </a:fld>
            <a:endParaRPr sz="1000">
              <a:solidFill>
                <a:srgbClr val="999999"/>
              </a:solidFill>
            </a:endParaRPr>
          </a:p>
        </p:txBody>
      </p:sp>
      <p:pic>
        <p:nvPicPr>
          <p:cNvPr id="410" name="Google Shape;410;p26" title="Лого-утка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300" y="214237"/>
            <a:ext cx="364225" cy="3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презентации МЗ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3156</Words>
  <Application>Microsoft Office PowerPoint</Application>
  <PresentationFormat>Экран (16:9)</PresentationFormat>
  <Paragraphs>573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3" baseType="lpstr">
      <vt:lpstr>Arial</vt:lpstr>
      <vt:lpstr>Calibri</vt:lpstr>
      <vt:lpstr>Montserrat</vt:lpstr>
      <vt:lpstr>Montserrat ExtraBold</vt:lpstr>
      <vt:lpstr>Montserrat Medium</vt:lpstr>
      <vt:lpstr>Montserrat SemiBold</vt:lpstr>
      <vt:lpstr>Roboto</vt:lpstr>
      <vt:lpstr>Roboto Black</vt:lpstr>
      <vt:lpstr>Roboto Light</vt:lpstr>
      <vt:lpstr>Roboto Medium</vt:lpstr>
      <vt:lpstr>Simple Light</vt:lpstr>
      <vt:lpstr>Шаблон презентации МЗ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Кузнецова Ольга Андреевна</dc:creator>
  <cp:lastModifiedBy>Кузнецова Ольга Андреевна</cp:lastModifiedBy>
  <cp:revision>4</cp:revision>
  <dcterms:modified xsi:type="dcterms:W3CDTF">2025-11-27T16:16:49Z</dcterms:modified>
</cp:coreProperties>
</file>